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4.xml" ContentType="application/inkml+xml"/>
  <Override PartName="/ppt/ink/ink5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6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8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ink/ink10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ink/ink11.xml" ContentType="application/inkml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ink/ink12.xml" ContentType="application/inkml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7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78"/>
  </p:notesMasterIdLst>
  <p:sldIdLst>
    <p:sldId id="502" r:id="rId7"/>
    <p:sldId id="503" r:id="rId8"/>
    <p:sldId id="505" r:id="rId9"/>
    <p:sldId id="506" r:id="rId10"/>
    <p:sldId id="507" r:id="rId11"/>
    <p:sldId id="510" r:id="rId12"/>
    <p:sldId id="508" r:id="rId13"/>
    <p:sldId id="460" r:id="rId14"/>
    <p:sldId id="511" r:id="rId15"/>
    <p:sldId id="461" r:id="rId16"/>
    <p:sldId id="514" r:id="rId17"/>
    <p:sldId id="515" r:id="rId18"/>
    <p:sldId id="462" r:id="rId19"/>
    <p:sldId id="463" r:id="rId20"/>
    <p:sldId id="464" r:id="rId21"/>
    <p:sldId id="465" r:id="rId22"/>
    <p:sldId id="466" r:id="rId23"/>
    <p:sldId id="512" r:id="rId24"/>
    <p:sldId id="468" r:id="rId25"/>
    <p:sldId id="469" r:id="rId26"/>
    <p:sldId id="513" r:id="rId27"/>
    <p:sldId id="470" r:id="rId28"/>
    <p:sldId id="471" r:id="rId29"/>
    <p:sldId id="472" r:id="rId30"/>
    <p:sldId id="516" r:id="rId31"/>
    <p:sldId id="517" r:id="rId32"/>
    <p:sldId id="518" r:id="rId33"/>
    <p:sldId id="519" r:id="rId34"/>
    <p:sldId id="474" r:id="rId35"/>
    <p:sldId id="475" r:id="rId36"/>
    <p:sldId id="476" r:id="rId37"/>
    <p:sldId id="520" r:id="rId38"/>
    <p:sldId id="521" r:id="rId39"/>
    <p:sldId id="477" r:id="rId40"/>
    <p:sldId id="478" r:id="rId41"/>
    <p:sldId id="522" r:id="rId42"/>
    <p:sldId id="438" r:id="rId43"/>
    <p:sldId id="481" r:id="rId44"/>
    <p:sldId id="483" r:id="rId45"/>
    <p:sldId id="523" r:id="rId46"/>
    <p:sldId id="524" r:id="rId47"/>
    <p:sldId id="482" r:id="rId48"/>
    <p:sldId id="484" r:id="rId49"/>
    <p:sldId id="486" r:id="rId50"/>
    <p:sldId id="487" r:id="rId51"/>
    <p:sldId id="488" r:id="rId52"/>
    <p:sldId id="489" r:id="rId53"/>
    <p:sldId id="491" r:id="rId54"/>
    <p:sldId id="492" r:id="rId55"/>
    <p:sldId id="493" r:id="rId56"/>
    <p:sldId id="525" r:id="rId57"/>
    <p:sldId id="526" r:id="rId58"/>
    <p:sldId id="527" r:id="rId59"/>
    <p:sldId id="528" r:id="rId60"/>
    <p:sldId id="529" r:id="rId61"/>
    <p:sldId id="532" r:id="rId62"/>
    <p:sldId id="531" r:id="rId63"/>
    <p:sldId id="534" r:id="rId64"/>
    <p:sldId id="535" r:id="rId65"/>
    <p:sldId id="536" r:id="rId66"/>
    <p:sldId id="537" r:id="rId67"/>
    <p:sldId id="530" r:id="rId68"/>
    <p:sldId id="494" r:id="rId69"/>
    <p:sldId id="498" r:id="rId70"/>
    <p:sldId id="499" r:id="rId71"/>
    <p:sldId id="500" r:id="rId72"/>
    <p:sldId id="538" r:id="rId73"/>
    <p:sldId id="540" r:id="rId74"/>
    <p:sldId id="539" r:id="rId75"/>
    <p:sldId id="541" r:id="rId76"/>
    <p:sldId id="542" r:id="rId77"/>
  </p:sldIdLst>
  <p:sldSz cx="9144000" cy="5143500" type="screen16x9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CC"/>
    <a:srgbClr val="FF0000"/>
    <a:srgbClr val="DBEEF4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7" autoAdjust="0"/>
    <p:restoredTop sz="58970" autoAdjust="0"/>
  </p:normalViewPr>
  <p:slideViewPr>
    <p:cSldViewPr>
      <p:cViewPr>
        <p:scale>
          <a:sx n="100" d="100"/>
          <a:sy n="100" d="100"/>
        </p:scale>
        <p:origin x="523" y="734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6A212-B420-4633-BCD2-F91A12961433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3B8325-1C3C-460F-B47B-D75BFC97CE3C}">
      <dgm:prSet/>
      <dgm:spPr/>
      <dgm:t>
        <a:bodyPr/>
        <a:lstStyle/>
        <a:p>
          <a:pPr rtl="0"/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reasons is that Neural Networks are computationally somewhat more expensive algorithm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but </a:t>
          </a:r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recently computers became fast enough to really run large scale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NN.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556999-24C1-41EA-9A81-2795962862C3}" type="parTrans" cxnId="{5E48588E-37AB-40CF-9810-FA09A24D17D6}">
      <dgm:prSet/>
      <dgm:spPr/>
      <dgm:t>
        <a:bodyPr/>
        <a:lstStyle/>
        <a:p>
          <a:endParaRPr lang="zh-CN" altLang="en-US"/>
        </a:p>
      </dgm:t>
    </dgm:pt>
    <dgm:pt modelId="{FB984C6B-8A28-4D5B-9542-4FC1AD0940C7}" type="sibTrans" cxnId="{5E48588E-37AB-40CF-9810-FA09A24D17D6}">
      <dgm:prSet/>
      <dgm:spPr/>
      <dgm:t>
        <a:bodyPr/>
        <a:lstStyle/>
        <a:p>
          <a:endParaRPr lang="zh-CN" altLang="en-US"/>
        </a:p>
      </dgm:t>
    </dgm:pt>
    <dgm:pt modelId="{E0D1244C-4F15-493A-AC75-186F9D551789}" type="pres">
      <dgm:prSet presAssocID="{A5E6A212-B420-4633-BCD2-F91A129614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73B6D9-396A-4739-8DDC-0FB225F22857}" type="pres">
      <dgm:prSet presAssocID="{EF3B8325-1C3C-460F-B47B-D75BFC97CE3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830F67-6E28-4538-BE7C-412A1975A724}" type="presOf" srcId="{A5E6A212-B420-4633-BCD2-F91A12961433}" destId="{E0D1244C-4F15-493A-AC75-186F9D551789}" srcOrd="0" destOrd="0" presId="urn:microsoft.com/office/officeart/2005/8/layout/vList2"/>
    <dgm:cxn modelId="{5E48588E-37AB-40CF-9810-FA09A24D17D6}" srcId="{A5E6A212-B420-4633-BCD2-F91A12961433}" destId="{EF3B8325-1C3C-460F-B47B-D75BFC97CE3C}" srcOrd="0" destOrd="0" parTransId="{E1556999-24C1-41EA-9A81-2795962862C3}" sibTransId="{FB984C6B-8A28-4D5B-9542-4FC1AD0940C7}"/>
    <dgm:cxn modelId="{351C7181-3AA8-4105-B9E1-B957B4B8A848}" type="presOf" srcId="{EF3B8325-1C3C-460F-B47B-D75BFC97CE3C}" destId="{D773B6D9-396A-4739-8DDC-0FB225F22857}" srcOrd="0" destOrd="0" presId="urn:microsoft.com/office/officeart/2005/8/layout/vList2"/>
    <dgm:cxn modelId="{95DB1AD7-A30F-4A72-973E-45C5B7D4684E}" type="presParOf" srcId="{E0D1244C-4F15-493A-AC75-186F9D551789}" destId="{D773B6D9-396A-4739-8DDC-0FB225F228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6742F-D7B7-42EE-8117-FED424F9E016}" type="doc">
      <dgm:prSet loTypeId="urn:microsoft.com/office/officeart/2005/8/layout/target3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7AB4EE-C7F5-4778-AFA4-8F846F2C40C3}">
      <dgm:prSet/>
      <dgm:spPr/>
      <dgm:t>
        <a:bodyPr/>
        <a:lstStyle/>
        <a:p>
          <a:pPr algn="l" rtl="0"/>
          <a:r>
            <a:rPr lang="en-US" b="1" dirty="0" smtClean="0">
              <a:effectLst/>
            </a:rPr>
            <a:t>When </a:t>
          </a:r>
          <a:r>
            <a:rPr lang="zh-CN" b="1" dirty="0" smtClean="0">
              <a:effectLst/>
            </a:rPr>
            <a:t>mimic</a:t>
          </a:r>
          <a:r>
            <a:rPr lang="en-US" b="1" dirty="0" smtClean="0">
              <a:effectLst/>
            </a:rPr>
            <a:t>king </a:t>
          </a:r>
          <a:r>
            <a:rPr lang="zh-CN" b="1" dirty="0" smtClean="0">
              <a:effectLst/>
            </a:rPr>
            <a:t>the brain</a:t>
          </a:r>
          <a:r>
            <a:rPr lang="en-US" b="1" dirty="0" smtClean="0">
              <a:effectLst/>
            </a:rPr>
            <a:t>, do we </a:t>
          </a:r>
          <a:r>
            <a:rPr lang="zh-CN" b="1" dirty="0" smtClean="0">
              <a:effectLst/>
            </a:rPr>
            <a:t>have to write lots of different pieces of software to mimic all of these different fascinating, amazing things that the brain tell us</a:t>
          </a:r>
          <a:r>
            <a:rPr lang="en-US" b="1" dirty="0" smtClean="0">
              <a:effectLst/>
            </a:rPr>
            <a:t>?</a:t>
          </a:r>
          <a:endParaRPr lang="zh-CN" b="1" dirty="0">
            <a:effectLst/>
          </a:endParaRPr>
        </a:p>
      </dgm:t>
    </dgm:pt>
    <dgm:pt modelId="{29D09F78-D33E-4A19-B48A-6F7D625BC69A}" type="parTrans" cxnId="{03A90F50-3DB7-411D-9D78-549CCAFFA958}">
      <dgm:prSet/>
      <dgm:spPr/>
      <dgm:t>
        <a:bodyPr/>
        <a:lstStyle/>
        <a:p>
          <a:endParaRPr lang="zh-CN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B1DD5D-CCDC-47A0-A1BF-BCF08C56792A}" type="sibTrans" cxnId="{03A90F50-3DB7-411D-9D78-549CCAFFA958}">
      <dgm:prSet/>
      <dgm:spPr/>
      <dgm:t>
        <a:bodyPr/>
        <a:lstStyle/>
        <a:p>
          <a:endParaRPr lang="zh-CN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318CD8-8D34-48CC-84B8-88047F1C5105}" type="pres">
      <dgm:prSet presAssocID="{1E26742F-D7B7-42EE-8117-FED424F9E01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378BA4-279B-41A3-A315-93CC07B823AE}" type="pres">
      <dgm:prSet presAssocID="{5A7AB4EE-C7F5-4778-AFA4-8F846F2C40C3}" presName="circle1" presStyleLbl="node1" presStyleIdx="0" presStyleCnt="1"/>
      <dgm:spPr/>
    </dgm:pt>
    <dgm:pt modelId="{0888ACDB-87DB-4D6D-92DB-2A5C69DCC7C3}" type="pres">
      <dgm:prSet presAssocID="{5A7AB4EE-C7F5-4778-AFA4-8F846F2C40C3}" presName="space" presStyleCnt="0"/>
      <dgm:spPr/>
    </dgm:pt>
    <dgm:pt modelId="{679422DF-E279-42B6-BB21-4B6E514A6519}" type="pres">
      <dgm:prSet presAssocID="{5A7AB4EE-C7F5-4778-AFA4-8F846F2C40C3}" presName="rect1" presStyleLbl="alignAcc1" presStyleIdx="0" presStyleCnt="1" custLinFactNeighborX="352" custLinFactNeighborY="-15385"/>
      <dgm:spPr/>
      <dgm:t>
        <a:bodyPr/>
        <a:lstStyle/>
        <a:p>
          <a:endParaRPr lang="zh-CN" altLang="en-US"/>
        </a:p>
      </dgm:t>
    </dgm:pt>
    <dgm:pt modelId="{76D660A9-A1F9-487B-A475-C585F4B5E239}" type="pres">
      <dgm:prSet presAssocID="{5A7AB4EE-C7F5-4778-AFA4-8F846F2C40C3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B8F9CA-11B1-4718-AB2A-56C8AE89B26C}" type="presOf" srcId="{5A7AB4EE-C7F5-4778-AFA4-8F846F2C40C3}" destId="{679422DF-E279-42B6-BB21-4B6E514A6519}" srcOrd="0" destOrd="0" presId="urn:microsoft.com/office/officeart/2005/8/layout/target3"/>
    <dgm:cxn modelId="{03A90F50-3DB7-411D-9D78-549CCAFFA958}" srcId="{1E26742F-D7B7-42EE-8117-FED424F9E016}" destId="{5A7AB4EE-C7F5-4778-AFA4-8F846F2C40C3}" srcOrd="0" destOrd="0" parTransId="{29D09F78-D33E-4A19-B48A-6F7D625BC69A}" sibTransId="{BDB1DD5D-CCDC-47A0-A1BF-BCF08C56792A}"/>
    <dgm:cxn modelId="{E3F57F68-39D4-4DDA-A118-A72D0BC6E2B2}" type="presOf" srcId="{5A7AB4EE-C7F5-4778-AFA4-8F846F2C40C3}" destId="{76D660A9-A1F9-487B-A475-C585F4B5E239}" srcOrd="1" destOrd="0" presId="urn:microsoft.com/office/officeart/2005/8/layout/target3"/>
    <dgm:cxn modelId="{93CA6C81-985A-4EBF-8914-CE20EC8C95C6}" type="presOf" srcId="{1E26742F-D7B7-42EE-8117-FED424F9E016}" destId="{FC318CD8-8D34-48CC-84B8-88047F1C5105}" srcOrd="0" destOrd="0" presId="urn:microsoft.com/office/officeart/2005/8/layout/target3"/>
    <dgm:cxn modelId="{AD36C24B-4331-4D6E-BC5B-1579CF2D7687}" type="presParOf" srcId="{FC318CD8-8D34-48CC-84B8-88047F1C5105}" destId="{8F378BA4-279B-41A3-A315-93CC07B823AE}" srcOrd="0" destOrd="0" presId="urn:microsoft.com/office/officeart/2005/8/layout/target3"/>
    <dgm:cxn modelId="{ED367B74-0591-4858-8471-8FBF886A131C}" type="presParOf" srcId="{FC318CD8-8D34-48CC-84B8-88047F1C5105}" destId="{0888ACDB-87DB-4D6D-92DB-2A5C69DCC7C3}" srcOrd="1" destOrd="0" presId="urn:microsoft.com/office/officeart/2005/8/layout/target3"/>
    <dgm:cxn modelId="{74E59C69-2664-4D3A-A0DC-F799F01C5334}" type="presParOf" srcId="{FC318CD8-8D34-48CC-84B8-88047F1C5105}" destId="{679422DF-E279-42B6-BB21-4B6E514A6519}" srcOrd="2" destOrd="0" presId="urn:microsoft.com/office/officeart/2005/8/layout/target3"/>
    <dgm:cxn modelId="{30F5A0C3-798C-4EA1-AC8E-0198CD08326C}" type="presParOf" srcId="{FC318CD8-8D34-48CC-84B8-88047F1C5105}" destId="{76D660A9-A1F9-487B-A475-C585F4B5E23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7ADF7C-B05A-478E-A942-2298A62D774A}" type="doc">
      <dgm:prSet loTypeId="urn:microsoft.com/office/officeart/2005/8/layout/venn1" loCatId="relationship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310F10A4-BFE4-40C8-BF75-DD771D443F2C}">
      <dgm:prSet/>
      <dgm:spPr/>
      <dgm:t>
        <a:bodyPr/>
        <a:lstStyle/>
        <a:p>
          <a:pPr rtl="0"/>
          <a:r>
            <a:rPr lang="en-US" smtClean="0"/>
            <a:t>J</a:t>
          </a:r>
          <a:r>
            <a:rPr lang="zh-CN" smtClean="0"/>
            <a:t>ust a single learning algorithm</a:t>
          </a:r>
          <a:endParaRPr lang="zh-CN"/>
        </a:p>
      </dgm:t>
    </dgm:pt>
    <dgm:pt modelId="{5CC2798D-1A73-438B-9BB8-19B8814B09C9}" type="parTrans" cxnId="{34C2CDDE-8CFD-4536-82B8-88EF4D736CC2}">
      <dgm:prSet/>
      <dgm:spPr/>
      <dgm:t>
        <a:bodyPr/>
        <a:lstStyle/>
        <a:p>
          <a:endParaRPr lang="zh-CN" altLang="en-US"/>
        </a:p>
      </dgm:t>
    </dgm:pt>
    <dgm:pt modelId="{F037182E-532F-4407-B4CF-42DE7A79B0E3}" type="sibTrans" cxnId="{34C2CDDE-8CFD-4536-82B8-88EF4D736CC2}">
      <dgm:prSet/>
      <dgm:spPr/>
      <dgm:t>
        <a:bodyPr/>
        <a:lstStyle/>
        <a:p>
          <a:endParaRPr lang="zh-CN" altLang="en-US"/>
        </a:p>
      </dgm:t>
    </dgm:pt>
    <dgm:pt modelId="{AEBFB3A6-F248-425B-9F8A-0F1977B38853}" type="pres">
      <dgm:prSet presAssocID="{0F7ADF7C-B05A-478E-A942-2298A62D77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596955-DA42-43A5-919E-5C2411C0BF91}" type="pres">
      <dgm:prSet presAssocID="{310F10A4-BFE4-40C8-BF75-DD771D443F2C}" presName="circ1TxSh" presStyleLbl="vennNode1" presStyleIdx="0" presStyleCnt="1"/>
      <dgm:spPr/>
      <dgm:t>
        <a:bodyPr/>
        <a:lstStyle/>
        <a:p>
          <a:endParaRPr lang="zh-CN" altLang="en-US"/>
        </a:p>
      </dgm:t>
    </dgm:pt>
  </dgm:ptLst>
  <dgm:cxnLst>
    <dgm:cxn modelId="{F0D9F394-09A0-4D07-82A4-9B824B3AD2A2}" type="presOf" srcId="{310F10A4-BFE4-40C8-BF75-DD771D443F2C}" destId="{2C596955-DA42-43A5-919E-5C2411C0BF91}" srcOrd="0" destOrd="0" presId="urn:microsoft.com/office/officeart/2005/8/layout/venn1"/>
    <dgm:cxn modelId="{34C2CDDE-8CFD-4536-82B8-88EF4D736CC2}" srcId="{0F7ADF7C-B05A-478E-A942-2298A62D774A}" destId="{310F10A4-BFE4-40C8-BF75-DD771D443F2C}" srcOrd="0" destOrd="0" parTransId="{5CC2798D-1A73-438B-9BB8-19B8814B09C9}" sibTransId="{F037182E-532F-4407-B4CF-42DE7A79B0E3}"/>
    <dgm:cxn modelId="{846B7064-1E25-4399-86AA-D2DCAC1FEFCE}" type="presOf" srcId="{0F7ADF7C-B05A-478E-A942-2298A62D774A}" destId="{AEBFB3A6-F248-425B-9F8A-0F1977B38853}" srcOrd="0" destOrd="0" presId="urn:microsoft.com/office/officeart/2005/8/layout/venn1"/>
    <dgm:cxn modelId="{A7880EEC-1B86-4070-8D47-B7B083938F79}" type="presParOf" srcId="{AEBFB3A6-F248-425B-9F8A-0F1977B38853}" destId="{2C596955-DA42-43A5-919E-5C2411C0BF9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BE8958-5D95-497C-8B1B-5879ECB646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58739B4-1BA9-44DB-AA6A-FCF8B5853531}">
      <dgm:prSet custT="1"/>
      <dgm:spPr/>
      <dgm:t>
        <a:bodyPr/>
        <a:lstStyle/>
        <a:p>
          <a:pPr rtl="0"/>
          <a:r>
            <a:rPr lang="en-US" altLang="zh-CN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BrainPort</a:t>
          </a:r>
          <a:endParaRPr lang="zh-CN" altLang="en-US" sz="16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0BAA84-D957-47EA-ADCA-FE21C755C505}" type="parTrans" cxnId="{8BE89EAE-487B-481C-A7CA-24561E2447DF}">
      <dgm:prSet/>
      <dgm:spPr/>
      <dgm:t>
        <a:bodyPr/>
        <a:lstStyle/>
        <a:p>
          <a:endParaRPr lang="zh-CN" altLang="en-US"/>
        </a:p>
      </dgm:t>
    </dgm:pt>
    <dgm:pt modelId="{B52624EB-60C8-428F-8574-F106F4655971}" type="sibTrans" cxnId="{8BE89EAE-487B-481C-A7CA-24561E2447DF}">
      <dgm:prSet/>
      <dgm:spPr/>
      <dgm:t>
        <a:bodyPr/>
        <a:lstStyle/>
        <a:p>
          <a:endParaRPr lang="zh-CN" altLang="en-US"/>
        </a:p>
      </dgm:t>
    </dgm:pt>
    <dgm:pt modelId="{787E0640-9B96-4966-AA71-C1E770DD2C20}">
      <dgm:prSet/>
      <dgm:spPr/>
      <dgm:t>
        <a:bodyPr/>
        <a:lstStyle/>
        <a:p>
          <a:pPr rtl="0"/>
          <a:r>
            <a:rPr lang="zh-CN" dirty="0" smtClean="0"/>
            <a:t>undergoing FDA trials now to help blind people see</a:t>
          </a:r>
          <a:endParaRPr lang="zh-CN" dirty="0"/>
        </a:p>
      </dgm:t>
    </dgm:pt>
    <dgm:pt modelId="{5B75C3F9-D80F-414A-89BF-7EAFEF4AC6CF}" type="parTrans" cxnId="{88B2918A-1D46-4230-8255-59B2B0014301}">
      <dgm:prSet/>
      <dgm:spPr/>
      <dgm:t>
        <a:bodyPr/>
        <a:lstStyle/>
        <a:p>
          <a:endParaRPr lang="zh-CN" altLang="en-US"/>
        </a:p>
      </dgm:t>
    </dgm:pt>
    <dgm:pt modelId="{CD800536-0123-426B-B083-823E45E12A9E}" type="sibTrans" cxnId="{88B2918A-1D46-4230-8255-59B2B0014301}">
      <dgm:prSet/>
      <dgm:spPr/>
      <dgm:t>
        <a:bodyPr/>
        <a:lstStyle/>
        <a:p>
          <a:endParaRPr lang="zh-CN" altLang="en-US"/>
        </a:p>
      </dgm:t>
    </dgm:pt>
    <dgm:pt modelId="{03A30A47-96BE-43CF-9E25-A3C1D2DC7D30}" type="pres">
      <dgm:prSet presAssocID="{0EBE8958-5D95-497C-8B1B-5879ECB646C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EB73A78-B953-405C-92DB-21AE471CA279}" type="pres">
      <dgm:prSet presAssocID="{958739B4-1BA9-44DB-AA6A-FCF8B5853531}" presName="thickLine" presStyleLbl="alignNode1" presStyleIdx="0" presStyleCnt="1"/>
      <dgm:spPr/>
    </dgm:pt>
    <dgm:pt modelId="{24EFFCF2-A126-41C9-9148-A32BD123F702}" type="pres">
      <dgm:prSet presAssocID="{958739B4-1BA9-44DB-AA6A-FCF8B5853531}" presName="horz1" presStyleCnt="0"/>
      <dgm:spPr/>
    </dgm:pt>
    <dgm:pt modelId="{892670F4-D69A-4A25-BBEB-7E869B142C32}" type="pres">
      <dgm:prSet presAssocID="{958739B4-1BA9-44DB-AA6A-FCF8B5853531}" presName="tx1" presStyleLbl="revTx" presStyleIdx="0" presStyleCnt="2" custScaleX="251774"/>
      <dgm:spPr/>
      <dgm:t>
        <a:bodyPr/>
        <a:lstStyle/>
        <a:p>
          <a:endParaRPr lang="zh-CN" altLang="en-US"/>
        </a:p>
      </dgm:t>
    </dgm:pt>
    <dgm:pt modelId="{308133C6-39F2-4FC6-9B23-979DF944D872}" type="pres">
      <dgm:prSet presAssocID="{958739B4-1BA9-44DB-AA6A-FCF8B5853531}" presName="vert1" presStyleCnt="0"/>
      <dgm:spPr/>
    </dgm:pt>
    <dgm:pt modelId="{D0339541-AEF9-4F03-94DB-E9E6A7838630}" type="pres">
      <dgm:prSet presAssocID="{787E0640-9B96-4966-AA71-C1E770DD2C20}" presName="vertSpace2a" presStyleCnt="0"/>
      <dgm:spPr/>
    </dgm:pt>
    <dgm:pt modelId="{3BD6CF64-01A1-45AB-86D4-08010C5E3DD8}" type="pres">
      <dgm:prSet presAssocID="{787E0640-9B96-4966-AA71-C1E770DD2C20}" presName="horz2" presStyleCnt="0"/>
      <dgm:spPr/>
    </dgm:pt>
    <dgm:pt modelId="{832B5B3F-8579-4572-ADE3-340C5C9B6BC7}" type="pres">
      <dgm:prSet presAssocID="{787E0640-9B96-4966-AA71-C1E770DD2C20}" presName="horzSpace2" presStyleCnt="0"/>
      <dgm:spPr/>
    </dgm:pt>
    <dgm:pt modelId="{167092EB-5CBC-491E-BD71-92A3400327C3}" type="pres">
      <dgm:prSet presAssocID="{787E0640-9B96-4966-AA71-C1E770DD2C20}" presName="tx2" presStyleLbl="revTx" presStyleIdx="1" presStyleCnt="2"/>
      <dgm:spPr/>
      <dgm:t>
        <a:bodyPr/>
        <a:lstStyle/>
        <a:p>
          <a:endParaRPr lang="zh-CN" altLang="en-US"/>
        </a:p>
      </dgm:t>
    </dgm:pt>
    <dgm:pt modelId="{560BD746-84FA-495B-A278-7D5EBF290014}" type="pres">
      <dgm:prSet presAssocID="{787E0640-9B96-4966-AA71-C1E770DD2C20}" presName="vert2" presStyleCnt="0"/>
      <dgm:spPr/>
    </dgm:pt>
    <dgm:pt modelId="{4389B1B4-1068-459A-A9DB-0972853A07CD}" type="pres">
      <dgm:prSet presAssocID="{787E0640-9B96-4966-AA71-C1E770DD2C20}" presName="thinLine2b" presStyleLbl="callout" presStyleIdx="0" presStyleCnt="1"/>
      <dgm:spPr/>
    </dgm:pt>
    <dgm:pt modelId="{1F5DF226-1F21-4FA2-837A-9C1348DC17AC}" type="pres">
      <dgm:prSet presAssocID="{787E0640-9B96-4966-AA71-C1E770DD2C20}" presName="vertSpace2b" presStyleCnt="0"/>
      <dgm:spPr/>
    </dgm:pt>
  </dgm:ptLst>
  <dgm:cxnLst>
    <dgm:cxn modelId="{88B2918A-1D46-4230-8255-59B2B0014301}" srcId="{958739B4-1BA9-44DB-AA6A-FCF8B5853531}" destId="{787E0640-9B96-4966-AA71-C1E770DD2C20}" srcOrd="0" destOrd="0" parTransId="{5B75C3F9-D80F-414A-89BF-7EAFEF4AC6CF}" sibTransId="{CD800536-0123-426B-B083-823E45E12A9E}"/>
    <dgm:cxn modelId="{FE128292-267A-490C-9C7B-E4EDB523F2CC}" type="presOf" srcId="{787E0640-9B96-4966-AA71-C1E770DD2C20}" destId="{167092EB-5CBC-491E-BD71-92A3400327C3}" srcOrd="0" destOrd="0" presId="urn:microsoft.com/office/officeart/2008/layout/LinedList"/>
    <dgm:cxn modelId="{6458D355-94A6-4989-BE5D-37B2F3A79661}" type="presOf" srcId="{0EBE8958-5D95-497C-8B1B-5879ECB646C2}" destId="{03A30A47-96BE-43CF-9E25-A3C1D2DC7D30}" srcOrd="0" destOrd="0" presId="urn:microsoft.com/office/officeart/2008/layout/LinedList"/>
    <dgm:cxn modelId="{C8568BD5-9BEB-4314-9D88-73B06D86F472}" type="presOf" srcId="{958739B4-1BA9-44DB-AA6A-FCF8B5853531}" destId="{892670F4-D69A-4A25-BBEB-7E869B142C32}" srcOrd="0" destOrd="0" presId="urn:microsoft.com/office/officeart/2008/layout/LinedList"/>
    <dgm:cxn modelId="{8BE89EAE-487B-481C-A7CA-24561E2447DF}" srcId="{0EBE8958-5D95-497C-8B1B-5879ECB646C2}" destId="{958739B4-1BA9-44DB-AA6A-FCF8B5853531}" srcOrd="0" destOrd="0" parTransId="{220BAA84-D957-47EA-ADCA-FE21C755C505}" sibTransId="{B52624EB-60C8-428F-8574-F106F4655971}"/>
    <dgm:cxn modelId="{D6911857-1BE5-4746-9D08-6560AA37DD2C}" type="presParOf" srcId="{03A30A47-96BE-43CF-9E25-A3C1D2DC7D30}" destId="{1EB73A78-B953-405C-92DB-21AE471CA279}" srcOrd="0" destOrd="0" presId="urn:microsoft.com/office/officeart/2008/layout/LinedList"/>
    <dgm:cxn modelId="{E1916FF5-094B-456A-BBD1-22F5BE94CB75}" type="presParOf" srcId="{03A30A47-96BE-43CF-9E25-A3C1D2DC7D30}" destId="{24EFFCF2-A126-41C9-9148-A32BD123F702}" srcOrd="1" destOrd="0" presId="urn:microsoft.com/office/officeart/2008/layout/LinedList"/>
    <dgm:cxn modelId="{173E14D1-7F44-4F91-99F2-CABAD357A8E6}" type="presParOf" srcId="{24EFFCF2-A126-41C9-9148-A32BD123F702}" destId="{892670F4-D69A-4A25-BBEB-7E869B142C32}" srcOrd="0" destOrd="0" presId="urn:microsoft.com/office/officeart/2008/layout/LinedList"/>
    <dgm:cxn modelId="{A26BA85B-B5F7-4622-B93F-5D0D87482C81}" type="presParOf" srcId="{24EFFCF2-A126-41C9-9148-A32BD123F702}" destId="{308133C6-39F2-4FC6-9B23-979DF944D872}" srcOrd="1" destOrd="0" presId="urn:microsoft.com/office/officeart/2008/layout/LinedList"/>
    <dgm:cxn modelId="{DCFF77E4-531C-4F01-ABB3-4CECEE211F6B}" type="presParOf" srcId="{308133C6-39F2-4FC6-9B23-979DF944D872}" destId="{D0339541-AEF9-4F03-94DB-E9E6A7838630}" srcOrd="0" destOrd="0" presId="urn:microsoft.com/office/officeart/2008/layout/LinedList"/>
    <dgm:cxn modelId="{31402169-1464-49C5-9E2C-81FC91FD077E}" type="presParOf" srcId="{308133C6-39F2-4FC6-9B23-979DF944D872}" destId="{3BD6CF64-01A1-45AB-86D4-08010C5E3DD8}" srcOrd="1" destOrd="0" presId="urn:microsoft.com/office/officeart/2008/layout/LinedList"/>
    <dgm:cxn modelId="{F53CB2AA-2531-41EC-B290-ED121DD07253}" type="presParOf" srcId="{3BD6CF64-01A1-45AB-86D4-08010C5E3DD8}" destId="{832B5B3F-8579-4572-ADE3-340C5C9B6BC7}" srcOrd="0" destOrd="0" presId="urn:microsoft.com/office/officeart/2008/layout/LinedList"/>
    <dgm:cxn modelId="{53A7E893-9DCA-47E1-876B-90D4FA45FCB8}" type="presParOf" srcId="{3BD6CF64-01A1-45AB-86D4-08010C5E3DD8}" destId="{167092EB-5CBC-491E-BD71-92A3400327C3}" srcOrd="1" destOrd="0" presId="urn:microsoft.com/office/officeart/2008/layout/LinedList"/>
    <dgm:cxn modelId="{100EA6A3-A477-408E-A1A8-E15FAD8B9656}" type="presParOf" srcId="{3BD6CF64-01A1-45AB-86D4-08010C5E3DD8}" destId="{560BD746-84FA-495B-A278-7D5EBF290014}" srcOrd="2" destOrd="0" presId="urn:microsoft.com/office/officeart/2008/layout/LinedList"/>
    <dgm:cxn modelId="{F0BF1BD6-FD7A-4818-831C-09A5B7166031}" type="presParOf" srcId="{308133C6-39F2-4FC6-9B23-979DF944D872}" destId="{4389B1B4-1068-459A-A9DB-0972853A07CD}" srcOrd="2" destOrd="0" presId="urn:microsoft.com/office/officeart/2008/layout/LinedList"/>
    <dgm:cxn modelId="{0D54BE90-8B67-4B60-9D83-94D738B8F5AB}" type="presParOf" srcId="{308133C6-39F2-4FC6-9B23-979DF944D872}" destId="{1F5DF226-1F21-4FA2-837A-9C1348DC17A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AD82D8-A303-4DC7-B529-B35D3A0FBD1E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32354D9-9B63-44F7-AF8C-BEC9BC854704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We</a:t>
          </a:r>
          <a:r>
            <a:rPr lang="zh-CN" b="0" dirty="0" smtClean="0">
              <a:effectLst/>
            </a:rPr>
            <a:t> can plug in almost any sensor to the brain and the brain</a:t>
          </a:r>
          <a:r>
            <a:rPr lang="en-US" b="0" dirty="0" smtClean="0">
              <a:effectLst/>
            </a:rPr>
            <a:t>’s </a:t>
          </a:r>
          <a:r>
            <a:rPr lang="zh-CN" b="0" dirty="0" smtClean="0">
              <a:effectLst/>
            </a:rPr>
            <a:t>learning algorithm will just figure out how to learn from that data and deal with that data. </a:t>
          </a:r>
          <a:endParaRPr lang="zh-CN" b="0" dirty="0">
            <a:effectLst/>
          </a:endParaRPr>
        </a:p>
      </dgm:t>
    </dgm:pt>
    <dgm:pt modelId="{E92F7594-1CAD-4527-852C-04CC94665162}" type="parTrans" cxnId="{EEA12756-2EAB-4C8C-BD65-BB19AC2E3DD9}">
      <dgm:prSet/>
      <dgm:spPr/>
      <dgm:t>
        <a:bodyPr/>
        <a:lstStyle/>
        <a:p>
          <a:endParaRPr lang="zh-CN" altLang="en-US"/>
        </a:p>
      </dgm:t>
    </dgm:pt>
    <dgm:pt modelId="{66901C99-160F-46D2-8E3F-7DA9F6BC65B1}" type="sibTrans" cxnId="{EEA12756-2EAB-4C8C-BD65-BB19AC2E3DD9}">
      <dgm:prSet/>
      <dgm:spPr/>
      <dgm:t>
        <a:bodyPr/>
        <a:lstStyle/>
        <a:p>
          <a:endParaRPr lang="zh-CN" altLang="en-US"/>
        </a:p>
      </dgm:t>
    </dgm:pt>
    <dgm:pt modelId="{080C470C-1649-4E23-A794-B643FA7ED717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Try to f</a:t>
          </a:r>
          <a:r>
            <a:rPr lang="zh-CN" altLang="en-US" b="0" dirty="0" smtClean="0">
              <a:effectLst/>
            </a:rPr>
            <a:t>igure out what </a:t>
          </a:r>
          <a:r>
            <a:rPr lang="en-US" altLang="zh-CN" b="0" dirty="0" smtClean="0">
              <a:effectLst/>
            </a:rPr>
            <a:t>the </a:t>
          </a:r>
          <a:r>
            <a:rPr lang="zh-CN" altLang="en-US" b="0" dirty="0" smtClean="0">
              <a:effectLst/>
            </a:rPr>
            <a:t>learning algorithm is and implement it or implement some approximation to </a:t>
          </a:r>
          <a:r>
            <a:rPr lang="en-US" altLang="zh-CN" b="0" dirty="0" smtClean="0">
              <a:effectLst/>
            </a:rPr>
            <a:t>it </a:t>
          </a:r>
          <a:r>
            <a:rPr lang="zh-CN" altLang="en-US" b="0" dirty="0" smtClean="0">
              <a:effectLst/>
            </a:rPr>
            <a:t>on a computer</a:t>
          </a:r>
          <a:r>
            <a:rPr lang="en-US" altLang="zh-CN" b="0" dirty="0" smtClean="0">
              <a:effectLst/>
            </a:rPr>
            <a:t>.</a:t>
          </a:r>
          <a:endParaRPr lang="zh-CN" b="0" dirty="0">
            <a:effectLst/>
          </a:endParaRPr>
        </a:p>
      </dgm:t>
    </dgm:pt>
    <dgm:pt modelId="{1874D511-264A-4A33-A918-DE0525C3DCB7}" type="parTrans" cxnId="{14CEE2F9-9602-4F93-B94A-B450AB00E318}">
      <dgm:prSet/>
      <dgm:spPr/>
      <dgm:t>
        <a:bodyPr/>
        <a:lstStyle/>
        <a:p>
          <a:endParaRPr lang="zh-CN" altLang="en-US"/>
        </a:p>
      </dgm:t>
    </dgm:pt>
    <dgm:pt modelId="{DC0DAAFF-4BE9-4850-9257-F1166F8C73B2}" type="sibTrans" cxnId="{14CEE2F9-9602-4F93-B94A-B450AB00E318}">
      <dgm:prSet/>
      <dgm:spPr/>
      <dgm:t>
        <a:bodyPr/>
        <a:lstStyle/>
        <a:p>
          <a:endParaRPr lang="zh-CN" altLang="en-US"/>
        </a:p>
      </dgm:t>
    </dgm:pt>
    <dgm:pt modelId="{13F32121-3E62-428E-9706-087CA9F7D227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It</a:t>
          </a:r>
          <a:r>
            <a:rPr lang="zh-CN" altLang="en-US" b="0" dirty="0" smtClean="0">
              <a:effectLst/>
            </a:rPr>
            <a:t> would be our best shot at making real progress towards the AI, the artificial intelligence dream of someday building truly intelligent machines.</a:t>
          </a:r>
          <a:endParaRPr lang="zh-CN" b="0" dirty="0">
            <a:effectLst/>
          </a:endParaRPr>
        </a:p>
      </dgm:t>
    </dgm:pt>
    <dgm:pt modelId="{9CA488B9-511F-4EFA-B031-39AA8F8329B3}" type="parTrans" cxnId="{271334F7-870F-4A4B-A115-85E8291FA818}">
      <dgm:prSet/>
      <dgm:spPr/>
      <dgm:t>
        <a:bodyPr/>
        <a:lstStyle/>
        <a:p>
          <a:endParaRPr lang="zh-CN" altLang="en-US"/>
        </a:p>
      </dgm:t>
    </dgm:pt>
    <dgm:pt modelId="{798DFEF9-96A3-42F0-829F-360172356C69}" type="sibTrans" cxnId="{271334F7-870F-4A4B-A115-85E8291FA818}">
      <dgm:prSet/>
      <dgm:spPr/>
      <dgm:t>
        <a:bodyPr/>
        <a:lstStyle/>
        <a:p>
          <a:endParaRPr lang="zh-CN" altLang="en-US"/>
        </a:p>
      </dgm:t>
    </dgm:pt>
    <dgm:pt modelId="{036183B6-D3C0-403E-821E-DC843F9CE75A}" type="pres">
      <dgm:prSet presAssocID="{AEAD82D8-A303-4DC7-B529-B35D3A0FB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EE10C87-E31C-43FE-8D1C-FAD016BB70C3}" type="pres">
      <dgm:prSet presAssocID="{13F32121-3E62-428E-9706-087CA9F7D227}" presName="boxAndChildren" presStyleCnt="0"/>
      <dgm:spPr/>
    </dgm:pt>
    <dgm:pt modelId="{B847700E-701E-4579-B43C-02952B30FE9A}" type="pres">
      <dgm:prSet presAssocID="{13F32121-3E62-428E-9706-087CA9F7D22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A498C0F6-6536-4446-BA68-0C22B519E8FD}" type="pres">
      <dgm:prSet presAssocID="{DC0DAAFF-4BE9-4850-9257-F1166F8C73B2}" presName="sp" presStyleCnt="0"/>
      <dgm:spPr/>
    </dgm:pt>
    <dgm:pt modelId="{00AEB72E-2765-4EEB-9F90-D36B4B27ED35}" type="pres">
      <dgm:prSet presAssocID="{080C470C-1649-4E23-A794-B643FA7ED717}" presName="arrowAndChildren" presStyleCnt="0"/>
      <dgm:spPr/>
    </dgm:pt>
    <dgm:pt modelId="{21050250-5EBB-4F3C-9B03-930063E01DFC}" type="pres">
      <dgm:prSet presAssocID="{080C470C-1649-4E23-A794-B643FA7ED717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5CC17874-025A-4CE5-A7B2-265C9912E4EF}" type="pres">
      <dgm:prSet presAssocID="{66901C99-160F-46D2-8E3F-7DA9F6BC65B1}" presName="sp" presStyleCnt="0"/>
      <dgm:spPr/>
    </dgm:pt>
    <dgm:pt modelId="{5E90F8EA-6BEE-4DC1-8890-1D89FCA42734}" type="pres">
      <dgm:prSet presAssocID="{F32354D9-9B63-44F7-AF8C-BEC9BC854704}" presName="arrowAndChildren" presStyleCnt="0"/>
      <dgm:spPr/>
    </dgm:pt>
    <dgm:pt modelId="{7CAF05B2-27E7-4F8D-AB87-C162CDB8605B}" type="pres">
      <dgm:prSet presAssocID="{F32354D9-9B63-44F7-AF8C-BEC9BC854704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F52C86F-5B87-445E-88A8-6BD3805CDFE3}" type="presOf" srcId="{AEAD82D8-A303-4DC7-B529-B35D3A0FBD1E}" destId="{036183B6-D3C0-403E-821E-DC843F9CE75A}" srcOrd="0" destOrd="0" presId="urn:microsoft.com/office/officeart/2005/8/layout/process4"/>
    <dgm:cxn modelId="{7102C7F5-4672-489F-B8E3-41F6B86224FD}" type="presOf" srcId="{080C470C-1649-4E23-A794-B643FA7ED717}" destId="{21050250-5EBB-4F3C-9B03-930063E01DFC}" srcOrd="0" destOrd="0" presId="urn:microsoft.com/office/officeart/2005/8/layout/process4"/>
    <dgm:cxn modelId="{E50E2E2F-83C6-4261-AEE0-41FCB979B071}" type="presOf" srcId="{F32354D9-9B63-44F7-AF8C-BEC9BC854704}" destId="{7CAF05B2-27E7-4F8D-AB87-C162CDB8605B}" srcOrd="0" destOrd="0" presId="urn:microsoft.com/office/officeart/2005/8/layout/process4"/>
    <dgm:cxn modelId="{14CEE2F9-9602-4F93-B94A-B450AB00E318}" srcId="{AEAD82D8-A303-4DC7-B529-B35D3A0FBD1E}" destId="{080C470C-1649-4E23-A794-B643FA7ED717}" srcOrd="1" destOrd="0" parTransId="{1874D511-264A-4A33-A918-DE0525C3DCB7}" sibTransId="{DC0DAAFF-4BE9-4850-9257-F1166F8C73B2}"/>
    <dgm:cxn modelId="{271334F7-870F-4A4B-A115-85E8291FA818}" srcId="{AEAD82D8-A303-4DC7-B529-B35D3A0FBD1E}" destId="{13F32121-3E62-428E-9706-087CA9F7D227}" srcOrd="2" destOrd="0" parTransId="{9CA488B9-511F-4EFA-B031-39AA8F8329B3}" sibTransId="{798DFEF9-96A3-42F0-829F-360172356C69}"/>
    <dgm:cxn modelId="{EEA12756-2EAB-4C8C-BD65-BB19AC2E3DD9}" srcId="{AEAD82D8-A303-4DC7-B529-B35D3A0FBD1E}" destId="{F32354D9-9B63-44F7-AF8C-BEC9BC854704}" srcOrd="0" destOrd="0" parTransId="{E92F7594-1CAD-4527-852C-04CC94665162}" sibTransId="{66901C99-160F-46D2-8E3F-7DA9F6BC65B1}"/>
    <dgm:cxn modelId="{D6BB329C-A908-4C83-B1F9-E74728A81C04}" type="presOf" srcId="{13F32121-3E62-428E-9706-087CA9F7D227}" destId="{B847700E-701E-4579-B43C-02952B30FE9A}" srcOrd="0" destOrd="0" presId="urn:microsoft.com/office/officeart/2005/8/layout/process4"/>
    <dgm:cxn modelId="{D73D9D86-1640-4499-80E5-EEF2900F283A}" type="presParOf" srcId="{036183B6-D3C0-403E-821E-DC843F9CE75A}" destId="{FEE10C87-E31C-43FE-8D1C-FAD016BB70C3}" srcOrd="0" destOrd="0" presId="urn:microsoft.com/office/officeart/2005/8/layout/process4"/>
    <dgm:cxn modelId="{D0F20566-F193-42EA-9C55-C58F69CF8820}" type="presParOf" srcId="{FEE10C87-E31C-43FE-8D1C-FAD016BB70C3}" destId="{B847700E-701E-4579-B43C-02952B30FE9A}" srcOrd="0" destOrd="0" presId="urn:microsoft.com/office/officeart/2005/8/layout/process4"/>
    <dgm:cxn modelId="{AEA87DA6-1094-499A-9E01-6B6892A08C79}" type="presParOf" srcId="{036183B6-D3C0-403E-821E-DC843F9CE75A}" destId="{A498C0F6-6536-4446-BA68-0C22B519E8FD}" srcOrd="1" destOrd="0" presId="urn:microsoft.com/office/officeart/2005/8/layout/process4"/>
    <dgm:cxn modelId="{33E697D9-0E13-49D5-8D5A-8D9E4E6D5564}" type="presParOf" srcId="{036183B6-D3C0-403E-821E-DC843F9CE75A}" destId="{00AEB72E-2765-4EEB-9F90-D36B4B27ED35}" srcOrd="2" destOrd="0" presId="urn:microsoft.com/office/officeart/2005/8/layout/process4"/>
    <dgm:cxn modelId="{02B316A4-7411-41F4-94A5-E7605C5DA210}" type="presParOf" srcId="{00AEB72E-2765-4EEB-9F90-D36B4B27ED35}" destId="{21050250-5EBB-4F3C-9B03-930063E01DFC}" srcOrd="0" destOrd="0" presId="urn:microsoft.com/office/officeart/2005/8/layout/process4"/>
    <dgm:cxn modelId="{01E05863-CED6-43CC-A09B-34EB04EDD0CA}" type="presParOf" srcId="{036183B6-D3C0-403E-821E-DC843F9CE75A}" destId="{5CC17874-025A-4CE5-A7B2-265C9912E4EF}" srcOrd="3" destOrd="0" presId="urn:microsoft.com/office/officeart/2005/8/layout/process4"/>
    <dgm:cxn modelId="{47F21946-D46A-4DBD-8236-0741A2995D4D}" type="presParOf" srcId="{036183B6-D3C0-403E-821E-DC843F9CE75A}" destId="{5E90F8EA-6BEE-4DC1-8890-1D89FCA42734}" srcOrd="4" destOrd="0" presId="urn:microsoft.com/office/officeart/2005/8/layout/process4"/>
    <dgm:cxn modelId="{F7B28C97-179F-46CE-B398-0B0F6739EE36}" type="presParOf" srcId="{5E90F8EA-6BEE-4DC1-8890-1D89FCA42734}" destId="{7CAF05B2-27E7-4F8D-AB87-C162CDB8605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1A2362-E164-4B6D-8B50-A4D38ADAC584}" type="doc">
      <dgm:prSet loTypeId="urn:microsoft.com/office/officeart/2005/8/layout/vList2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B4BB0A7C-84F3-4D6D-88F7-7227616E7654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</a:t>
          </a:r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 supervised learning where you get to see the inputs and the correct outputs. Whereas the hidden layer are values you don't get to observe in the training set.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FAFC6D-2C7F-45A0-A08B-B4BF5AA6A549}" type="par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239B95C0-6952-4D12-BB51-0ED600D186F5}" type="sib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BE55887B-83C8-4EEC-9FC4-D92DD2B23AF3}" type="pres">
      <dgm:prSet presAssocID="{DA1A2362-E164-4B6D-8B50-A4D38ADAC5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3D1E53-64F8-4207-93DA-15A58C49FB6B}" type="pres">
      <dgm:prSet presAssocID="{B4BB0A7C-84F3-4D6D-88F7-7227616E765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F657F3-0D12-4F24-A26C-6D914A6A0B23}" type="presOf" srcId="{DA1A2362-E164-4B6D-8B50-A4D38ADAC584}" destId="{BE55887B-83C8-4EEC-9FC4-D92DD2B23AF3}" srcOrd="0" destOrd="0" presId="urn:microsoft.com/office/officeart/2005/8/layout/vList2"/>
    <dgm:cxn modelId="{9C4D7879-D94A-4517-A460-45E3BC8934CC}" type="presOf" srcId="{B4BB0A7C-84F3-4D6D-88F7-7227616E7654}" destId="{293D1E53-64F8-4207-93DA-15A58C49FB6B}" srcOrd="0" destOrd="0" presId="urn:microsoft.com/office/officeart/2005/8/layout/vList2"/>
    <dgm:cxn modelId="{75327114-E544-47D5-B7B2-DC29201B8367}" srcId="{DA1A2362-E164-4B6D-8B50-A4D38ADAC584}" destId="{B4BB0A7C-84F3-4D6D-88F7-7227616E7654}" srcOrd="0" destOrd="0" parTransId="{8FFAFC6D-2C7F-45A0-A08B-B4BF5AA6A549}" sibTransId="{239B95C0-6952-4D12-BB51-0ED600D186F5}"/>
    <dgm:cxn modelId="{8E077B36-33E9-493F-A128-117C9E83BC85}" type="presParOf" srcId="{BE55887B-83C8-4EEC-9FC4-D92DD2B23AF3}" destId="{293D1E53-64F8-4207-93DA-15A58C49FB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1A2362-E164-4B6D-8B50-A4D38ADAC584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4BB0A7C-84F3-4D6D-88F7-7227616E7654}">
      <dgm:prSet/>
      <dgm:spPr/>
      <dgm:t>
        <a:bodyPr/>
        <a:lstStyle/>
        <a:p>
          <a:pPr rtl="0"/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nything that isn</a:t>
          </a:r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’t 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input layer and isn</a:t>
          </a:r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 a output layer is called a hidden layer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FAFC6D-2C7F-45A0-A08B-B4BF5AA6A549}" type="par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239B95C0-6952-4D12-BB51-0ED600D186F5}" type="sib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BE55887B-83C8-4EEC-9FC4-D92DD2B23AF3}" type="pres">
      <dgm:prSet presAssocID="{DA1A2362-E164-4B6D-8B50-A4D38ADAC5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3D1E53-64F8-4207-93DA-15A58C49FB6B}" type="pres">
      <dgm:prSet presAssocID="{B4BB0A7C-84F3-4D6D-88F7-7227616E765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DE59DD-32C0-4599-A186-D2576E168F59}" type="presOf" srcId="{DA1A2362-E164-4B6D-8B50-A4D38ADAC584}" destId="{BE55887B-83C8-4EEC-9FC4-D92DD2B23AF3}" srcOrd="0" destOrd="0" presId="urn:microsoft.com/office/officeart/2005/8/layout/vList2"/>
    <dgm:cxn modelId="{75327114-E544-47D5-B7B2-DC29201B8367}" srcId="{DA1A2362-E164-4B6D-8B50-A4D38ADAC584}" destId="{B4BB0A7C-84F3-4D6D-88F7-7227616E7654}" srcOrd="0" destOrd="0" parTransId="{8FFAFC6D-2C7F-45A0-A08B-B4BF5AA6A549}" sibTransId="{239B95C0-6952-4D12-BB51-0ED600D186F5}"/>
    <dgm:cxn modelId="{B9F50873-5431-4E64-912C-30E15F6A7DFE}" type="presOf" srcId="{B4BB0A7C-84F3-4D6D-88F7-7227616E7654}" destId="{293D1E53-64F8-4207-93DA-15A58C49FB6B}" srcOrd="0" destOrd="0" presId="urn:microsoft.com/office/officeart/2005/8/layout/vList2"/>
    <dgm:cxn modelId="{4F4203C5-21CF-4EFB-B569-D89F6021365E}" type="presParOf" srcId="{BE55887B-83C8-4EEC-9FC4-D92DD2B23AF3}" destId="{293D1E53-64F8-4207-93DA-15A58C49FB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2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68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5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89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6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6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4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34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23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73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1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7">8753 4630 13036,'59'-21'4676,"-39"2"-4003,21 19 960,-41 0-960,20 0-481,-2 0-384,-18 0-641,21 0-1793,-1 19-4004</inkml:trace>
  <inkml:trace contextRef="#ctx0" brushRef="#br0" timeOffset="109149.2424">8911 4689 14669,'21'40'225,"-21"-40"1376,40 20-63,-20-20-449,-1 0-545,21 0-576,0 0-1121,-1-20-1345,-19 20-2179</inkml:trace>
  <inkml:trace contextRef="#ctx0" brushRef="#br0" timeOffset="109317.2524">9369 4451 13612,'0'59'1410,"0"-19"447,0 0-223,-20 19-673,20-19-865,0 20-224,0-1-1474,0-18-3875</inkml:trace>
  <inkml:trace contextRef="#ctx0" brushRef="#br0" timeOffset="109916.2866">6172 7670 13292,'0'-20'609,"0"20"-641,0 20 32,-20 0 224,20 20 32,-19 19-160,19-19-96,-20 19-160,20-19-449,0 0-351,0 0-1122,0-20-3332</inkml:trace>
  <inkml:trace contextRef="#ctx0" brushRef="#br0" timeOffset="110103.2973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7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6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7">3412 5464 13324,'41'0'1249,"-21"0"161,0 0-738,19-19-448,-19 19-95,0 0-354,0-20-2081,-1 20-4869</inkml:trace>
  <inkml:trace contextRef="#ctx0" brushRef="#br0" timeOffset="112750.4487">3473 5544 6790,'39'20'2082,"-19"-20"-769,20 0-896,-20-20-674,-1 20-2433</inkml:trace>
  <inkml:trace contextRef="#ctx0" brushRef="#br0" timeOffset="113117.4697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3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38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59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99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2">3512 6239 5252,'0'21'7656,"0"-21"-6791,0 0 800,0 0 65,0 0-994,0 0 33,20 0 64,0 0-481,0 0-192,19 0-95,-19-21-65,0 21-449,0 0-480,0 0-608,-1 0-1762,-19 0-3684</inkml:trace>
  <inkml:trace contextRef="#ctx0" brushRef="#br0" timeOffset="54683.1275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2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09">2997 7491 12651,'39'0'353,"-19"19"-161,0-19-96,0 0 64,-1 0-96,1 0-224,-20 0-993,20 0-1954,0 0-3427</inkml:trace>
  <inkml:trace contextRef="#ctx0" brushRef="#br0" timeOffset="56666.2409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2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59">6411 8127 3555,'0'0'6790,"20"0"-6726,-20 0 97,0 0 1376,0 0 0,0 0-928,0 0-897,0 0-1922,0 20-3428</inkml:trace>
  <inkml:trace contextRef="#ctx0" brushRef="#br0" timeOffset="71091.0659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7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7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4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4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59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1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63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59">9725 11128 13004,'20'0'2146,"-20"0"-1922,41 0 609,-21 0 128,19 0-417,1 0-384,-20-20-192,19 20-544,1 0-769,-20 0-321,-20 0-1345,0 0-5125</inkml:trace>
  <inkml:trace contextRef="#ctx0" brushRef="#br0" timeOffset="87887.0267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7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4">3910 9379 1505,'0'0'2306,"0"0"128,19 0-448,-19 19-384,0 1-129,20 1-128,0-2-672,0 1-224,0 19-193,-1 2-192,1-21 0,0 19-32,0 1-32,19-20-32,-19 20-417,-20-20-575,20 0-514,0-20-864,-20 19-3300</inkml:trace>
  <inkml:trace contextRef="#ctx0" brushRef="#br0" timeOffset="96837.5387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59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4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1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1">5200 13273 11947,'0'0'1249,"0"0"-1217,0 21 545,0-21-1,0 19-512,0 21 0,0-21-64,0 22-448,0-22-994,0 21-736,0-20-1729</inkml:trace>
  <inkml:trace contextRef="#ctx0" brushRef="#br0" timeOffset="104280.9641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1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7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7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7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1">10857 12876 11242,'0'0'769,"0"0"-481,-20 0 2146,20 19-896,0 2-897,0-1-449,0 0-224,0 0-705,20-1-544,-20 1-1089,20 0-2563</inkml:trace>
  <inkml:trace contextRef="#ctx0" brushRef="#br0" timeOffset="111554.3804">10917 12757 14093,'19'0'737,"-19"19"-417,20 1 1313,-20 1-447,20-1-674,1 19-384,-21 1-64,20-20-224,-20 20-320,0-1-449,0-19-545,0 20-544,0 0-800,-20-21-3620</inkml:trace>
  <inkml:trace contextRef="#ctx0" brushRef="#br0" timeOffset="112471.4327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2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8">14311 6577 12940,'-20'0'576,"20"20"-191,-19 20 960,-1 0-192,0 0-352,-20-1-609,21 21-320,19-21-577,-20 1-352,20 0-416,0-20-1250,0-1-4420</inkml:trace>
  <inkml:trace contextRef="#ctx0" brushRef="#br0" timeOffset="38846.2211">14570 6895 11306,'0'0'2018,"0"0"-1666,0 20 866,0-20 127,0 20-608,0 0-545,0-1-192,0 1-289,20 20-383,-20-40-802,0 20-1632,19-20-5895</inkml:trace>
  <inkml:trace contextRef="#ctx0" brushRef="#br0" timeOffset="39090.2351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">15702 6935 14765,'39'0'3043,"-39"20"-2530,0-20 63,0 19 610,-21 1-418,3 0-576,-2 0 97,-21 0-1186,3 0-801,17-20-1601,1 19-8520</inkml:trace>
  <inkml:trace contextRef="#ctx0" brushRef="#br0" timeOffset="40166.2966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8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5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19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3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6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1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3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3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1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3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2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3">15702 11645 13196,'18'0'192,"43"0"-64,-2 0 129,20 0 191,20 0 193,2 0 384,17 0-609,-19-20-416,0 20-481,-18 0-1024,-22 0-1570,0 0-4900</inkml:trace>
  <inkml:trace contextRef="#ctx0" brushRef="#br0" timeOffset="200354.4589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2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8">14311 6577 12940,'-20'0'576,"20"20"-191,-19 20 960,-1 0-192,0 0-352,-20-1-609,21 21-320,19-21-577,-20 1-352,20 0-416,0-20-1250,0-1-4420</inkml:trace>
  <inkml:trace contextRef="#ctx0" brushRef="#br0" timeOffset="38846.2211">14570 6895 11306,'0'0'2018,"0"0"-1666,0 20 866,0-20 127,0 20-608,0 0-545,0-1-192,0 1-289,20 20-383,-20-40-802,0 20-1632,19-20-5895</inkml:trace>
  <inkml:trace contextRef="#ctx0" brushRef="#br0" timeOffset="39090.2351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">15702 6935 14765,'39'0'3043,"-39"20"-2530,0-20 63,0 19 610,-21 1-418,3 0-576,-2 0 97,-21 0-1186,3 0-801,17-20-1601,1 19-8520</inkml:trace>
  <inkml:trace contextRef="#ctx0" brushRef="#br0" timeOffset="40166.2966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8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5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19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3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6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1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3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3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1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3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2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3">15702 11645 13196,'18'0'192,"43"0"-64,-2 0 129,20 0 191,20 0 193,2 0 384,17 0-609,-19-20-416,0 20-481,-18 0-1024,-22 0-1570,0 0-4900</inkml:trace>
  <inkml:trace contextRef="#ctx0" brushRef="#br0" timeOffset="200354.4589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3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7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4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7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7">8514 9180 13100,'0'20'833,"0"0"-641,0-20 1730,0-20-449,0 20-672,0-20-353,0 0-384,0 0-32,-20-20-192,20 21 32,0-1-384,0 0-385,20 0 96,-20 20-1121,21 0-3107</inkml:trace>
  <inkml:trace contextRef="#ctx0" brushRef="#br0" timeOffset="15106.8638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">9229 8783 10730,'0'20'800,"0"-20"-896,-20 39 256,1-19-31,19 0-1603,0 0-8455</inkml:trace>
  <inkml:trace contextRef="#ctx0" brushRef="#br0" timeOffset="15683.8968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8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58">9190 5584 11050,'19'-20'96,"-19"20"385,0 0-1,20 0 97,-20 20 255,0-1-383,0 1-225,20 20-192,-20-19-224,20 18-1250,1-20-1793,-3-19-5060</inkml:trace>
  <inkml:trace contextRef="#ctx0" brushRef="#br0" timeOffset="19680.1254">9407 5544 15470,'-18'20'64,"18"0"96,0 19 449,0-19-513,0 21-32,18-2-320,3-20-1186,-1 22-2177,20-21-2563</inkml:trace>
  <inkml:trace contextRef="#ctx0" brushRef="#br0" timeOffset="19954.1411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4">9845 5803 13228,'0'19'448,"0"1"-159,0-1 287,20 2-159,-20-1-33,0-20-160,20 19-192,-20 1-320,20 0-321,-1 0-31,-19-20-481,20 0-385,0 0-415,0-20 31,-20 0-448,0 0-417,0 1 385</inkml:trace>
  <inkml:trace contextRef="#ctx0" brushRef="#br0" timeOffset="20257.1584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4">10183 5564 12203,'0'20'-64,"20"-1"1313,-20 1 513,18 20-385,3 0-416,-21-1-641,20 2-288,0 18-993,-20-19-544,20-20-929,-20 19-2243</inkml:trace>
  <inkml:trace contextRef="#ctx0" brushRef="#br0" timeOffset="20812.1901">10460 5882 11627,'20'59'96,"0"-39"-32,-20 20 0,21-1-481,-21-19 385,18 20 0,2-20-512,-20 0 63,0 0 609,0-20 1122,0 0-578,-20-20-480,2 20-31,-3-40 31,21 0-128,-20 1-481,20-21-1280,0 20-4357</inkml:trace>
  <inkml:trace contextRef="#ctx0" brushRef="#br0" timeOffset="20938.1974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1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5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2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4">12564 8246 1921,'0'0'14638,"0"0"-14702,20 20 320,0 0 513,0 0 0,1 0-225,17-1-448,3 1-352,-3 20-577,3-40-256,-1 20-320,-1 0-1538,1-20-3395</inkml:trace>
  <inkml:trace contextRef="#ctx0" brushRef="#br0" timeOffset="39007.2308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">13517 8226 16591,'21'-19'1057,"-21"19"-961,20 0 1250,-2-21-257,23 21-321,-21 0-543,20 0-450,-21 0-1216,1 21-673,-20-21-3587</inkml:trace>
  <inkml:trace contextRef="#ctx0" brushRef="#br0" timeOffset="39561.2625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5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8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8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1">1209 7451 2466,'-40'20'10378,"40"-20"-10378,-19 0 256,19 0 1089,19 0-480,1-20-449,20 20-223,-19 0-129,37 0 0,-17 0-64,-2-20-64,21 20-545,-21 0-960,1 0-2083</inkml:trace>
  <inkml:trace contextRef="#ctx0" brushRef="#br0" timeOffset="77588.4374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19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4">2580 2940 15054,'-20'20'1665,"20"-20"-2177,20 0 896,-2 0-63,23 0 127,-21 0 128,19 20-287,21 0-225,-21-20-96,1 20 96,0 0-256,-1-1-801,1 1-1153,-19 21-1602,17-41-3523</inkml:trace>
  <inkml:trace contextRef="#ctx0" brushRef="#br0" timeOffset="81482.6604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4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7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24">5617 2901 16687,'20'20'353,"-20"19"127,0-19 33,0 20-385,19-1-96,-19-19-513,20 21-544,0-22-832,-20 1-1475,20-20-3586</inkml:trace>
  <inkml:trace contextRef="#ctx0" brushRef="#br0" timeOffset="85859.9102">5617 2861 17552,'-20'-20'449,"20"20"-866,0 0-704,20 20-801,0 0-1665,-1-20-7239</inkml:trace>
  <inkml:trace contextRef="#ctx0" brushRef="#br0" timeOffset="86190.9297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1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7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4">8039 2702 18321,'0'-20'-1506,"0"20"-447,0 0-2756</inkml:trace>
  <inkml:trace contextRef="#ctx0" brushRef="#br0" timeOffset="88268.0484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4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4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4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3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3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3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89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79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4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89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3">22412 7034 11402,'0'0'1954,"0"0"-1858,0 0 1698,-20 20-128,20 0-1122,0-1-384,0 21-64,0-19-64,0-21-256,0 19-801,0 1-2082,20-20-6534</inkml:trace>
  <inkml:trace contextRef="#ctx0" brushRef="#br0" timeOffset="160639.1879">22530 7034 10730,'0'20'6502,"-19"0"-6374,19-1 32,0 2 577,0-2-513,-20 21-1313,20-20-3491</inkml:trace>
  <inkml:trace contextRef="#ctx0" brushRef="#br0" timeOffset="163265.338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3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3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3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38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6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86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3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49">5676 13134 13837,'0'20'864,"0"-20"-735,-20 20 31,20-20 384,0 40-95,0-1-225,0 2-96,0 18-96,0 1-32,0-1-64,0 1-320,0-20-673,0-1-897,0 1-1185,0-20-4549</inkml:trace>
  <inkml:trace contextRef="#ctx0" brushRef="#br0" timeOffset="56889.2536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8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5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5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1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1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4">14530 11605 11114,'-20'40'1409,"20"-21"-1313,0 21 1,0-20-33,0 0-128,20 0-609,0-1-416,-20 1-705,20-20-3203</inkml:trace>
  <inkml:trace contextRef="#ctx0" brushRef="#br0" timeOffset="77709.444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4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7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38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6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86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3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49">5676 13134 13837,'0'20'864,"0"-20"-735,-20 20 31,20-20 384,0 40-95,0-1-225,0 2-96,0 18-96,0 1-32,0-1-64,0 1-320,0-20-673,0-1-897,0 1-1185,0-20-4549</inkml:trace>
  <inkml:trace contextRef="#ctx0" brushRef="#br0" timeOffset="56889.2536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8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5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5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1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1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4">14530 11605 11114,'-20'40'1409,"20"-21"-1313,0 21 1,0-20-33,0 0-128,20 0-609,0-1-416,-20 1-705,20-20-3203</inkml:trace>
  <inkml:trace contextRef="#ctx0" brushRef="#br0" timeOffset="77709.444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4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7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8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7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2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6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888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55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59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043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0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790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83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35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99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6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38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025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33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04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86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929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874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492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1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38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1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0631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5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2.png"/><Relationship Id="rId18" Type="http://schemas.openxmlformats.org/officeDocument/2006/relationships/customXml" Target="../ink/ink3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1.png"/><Relationship Id="rId17" Type="http://schemas.openxmlformats.org/officeDocument/2006/relationships/image" Target="../media/image10.emf"/><Relationship Id="rId2" Type="http://schemas.openxmlformats.org/officeDocument/2006/relationships/tags" Target="../tags/tag10.xml"/><Relationship Id="rId16" Type="http://schemas.openxmlformats.org/officeDocument/2006/relationships/customXml" Target="../ink/ink2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0.png"/><Relationship Id="rId5" Type="http://schemas.openxmlformats.org/officeDocument/2006/relationships/tags" Target="../tags/tag13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11.emf"/><Relationship Id="rId4" Type="http://schemas.openxmlformats.org/officeDocument/2006/relationships/tags" Target="../tags/tag1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22.png"/><Relationship Id="rId18" Type="http://schemas.openxmlformats.org/officeDocument/2006/relationships/customXml" Target="../ink/ink5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1.png"/><Relationship Id="rId17" Type="http://schemas.openxmlformats.org/officeDocument/2006/relationships/image" Target="../media/image26.emf"/><Relationship Id="rId2" Type="http://schemas.openxmlformats.org/officeDocument/2006/relationships/tags" Target="../tags/tag17.xml"/><Relationship Id="rId16" Type="http://schemas.openxmlformats.org/officeDocument/2006/relationships/customXml" Target="../ink/ink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0.png"/><Relationship Id="rId5" Type="http://schemas.openxmlformats.org/officeDocument/2006/relationships/tags" Target="../tags/tag20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emf"/><Relationship Id="rId4" Type="http://schemas.openxmlformats.org/officeDocument/2006/relationships/tags" Target="../tags/tag19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5.xml"/><Relationship Id="rId7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25.jpg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en.wikipedia.org/wiki/Human_echolocation" TargetMode="External"/><Relationship Id="rId4" Type="http://schemas.openxmlformats.org/officeDocument/2006/relationships/hyperlink" Target="http://www.bbc.com/news/magazine-195249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9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microsoft.com/office/2007/relationships/hdphoto" Target="../media/hdphoto8.wdp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6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70.png"/><Relationship Id="rId5" Type="http://schemas.openxmlformats.org/officeDocument/2006/relationships/tags" Target="../tags/tag31.xml"/><Relationship Id="rId15" Type="http://schemas.openxmlformats.org/officeDocument/2006/relationships/image" Target="../media/image62.emf"/><Relationship Id="rId10" Type="http://schemas.openxmlformats.org/officeDocument/2006/relationships/image" Target="../media/image69.png"/><Relationship Id="rId4" Type="http://schemas.openxmlformats.org/officeDocument/2006/relationships/tags" Target="../tags/tag30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7.png"/><Relationship Id="rId18" Type="http://schemas.openxmlformats.org/officeDocument/2006/relationships/diagramData" Target="../diagrams/data6.xml"/><Relationship Id="rId3" Type="http://schemas.openxmlformats.org/officeDocument/2006/relationships/tags" Target="../tags/tag35.xml"/><Relationship Id="rId21" Type="http://schemas.openxmlformats.org/officeDocument/2006/relationships/diagramColors" Target="../diagrams/colors6.xml"/><Relationship Id="rId7" Type="http://schemas.openxmlformats.org/officeDocument/2006/relationships/tags" Target="../tags/tag39.xml"/><Relationship Id="rId12" Type="http://schemas.openxmlformats.org/officeDocument/2006/relationships/image" Target="../media/image76.png"/><Relationship Id="rId17" Type="http://schemas.openxmlformats.org/officeDocument/2006/relationships/image" Target="../media/image70.emf"/><Relationship Id="rId2" Type="http://schemas.openxmlformats.org/officeDocument/2006/relationships/tags" Target="../tags/tag34.xml"/><Relationship Id="rId16" Type="http://schemas.openxmlformats.org/officeDocument/2006/relationships/customXml" Target="../ink/ink8.xml"/><Relationship Id="rId20" Type="http://schemas.openxmlformats.org/officeDocument/2006/relationships/diagramQuickStyle" Target="../diagrams/quickStyle6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75.png"/><Relationship Id="rId5" Type="http://schemas.openxmlformats.org/officeDocument/2006/relationships/tags" Target="../tags/tag37.xml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diagramLayout" Target="../diagrams/layout6.xml"/><Relationship Id="rId4" Type="http://schemas.openxmlformats.org/officeDocument/2006/relationships/tags" Target="../tags/tag36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microsoft.com/office/2007/relationships/diagramDrawing" Target="../diagrams/drawing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7.png"/><Relationship Id="rId18" Type="http://schemas.openxmlformats.org/officeDocument/2006/relationships/diagramData" Target="../diagrams/data7.xml"/><Relationship Id="rId3" Type="http://schemas.openxmlformats.org/officeDocument/2006/relationships/tags" Target="../tags/tag42.xml"/><Relationship Id="rId21" Type="http://schemas.openxmlformats.org/officeDocument/2006/relationships/diagramColors" Target="../diagrams/colors7.xml"/><Relationship Id="rId7" Type="http://schemas.openxmlformats.org/officeDocument/2006/relationships/tags" Target="../tags/tag46.xml"/><Relationship Id="rId12" Type="http://schemas.openxmlformats.org/officeDocument/2006/relationships/image" Target="../media/image76.png"/><Relationship Id="rId17" Type="http://schemas.openxmlformats.org/officeDocument/2006/relationships/image" Target="../media/image83.emf"/><Relationship Id="rId2" Type="http://schemas.openxmlformats.org/officeDocument/2006/relationships/tags" Target="../tags/tag41.xml"/><Relationship Id="rId16" Type="http://schemas.openxmlformats.org/officeDocument/2006/relationships/customXml" Target="../ink/ink9.xml"/><Relationship Id="rId20" Type="http://schemas.openxmlformats.org/officeDocument/2006/relationships/diagramQuickStyle" Target="../diagrams/quickStyle7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75.png"/><Relationship Id="rId5" Type="http://schemas.openxmlformats.org/officeDocument/2006/relationships/tags" Target="../tags/tag44.xml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diagramLayout" Target="../diagrams/layout7.xml"/><Relationship Id="rId4" Type="http://schemas.openxmlformats.org/officeDocument/2006/relationships/tags" Target="../tags/tag43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microsoft.com/office/2007/relationships/diagramDrawing" Target="../diagrams/drawing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image" Target="../media/image83.png"/><Relationship Id="rId41" Type="http://schemas.openxmlformats.org/officeDocument/2006/relationships/image" Target="../media/image9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34" Type="http://schemas.openxmlformats.org/officeDocument/2006/relationships/image" Target="../media/image86.png"/><Relationship Id="rId42" Type="http://schemas.openxmlformats.org/officeDocument/2006/relationships/image" Target="../media/image110.png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95.png"/><Relationship Id="rId33" Type="http://schemas.openxmlformats.org/officeDocument/2006/relationships/image" Target="../media/image85.png"/><Relationship Id="rId38" Type="http://schemas.openxmlformats.org/officeDocument/2006/relationships/image" Target="../media/image106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image" Target="../media/image99.png"/><Relationship Id="rId41" Type="http://schemas.openxmlformats.org/officeDocument/2006/relationships/image" Target="../media/image109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94.png"/><Relationship Id="rId32" Type="http://schemas.openxmlformats.org/officeDocument/2006/relationships/image" Target="../media/image103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4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image" Target="../media/image102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97.png"/><Relationship Id="rId30" Type="http://schemas.openxmlformats.org/officeDocument/2006/relationships/image" Target="../media/image101.png"/><Relationship Id="rId35" Type="http://schemas.openxmlformats.org/officeDocument/2006/relationships/image" Target="../media/image87.png"/><Relationship Id="rId43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93.png"/><Relationship Id="rId26" Type="http://schemas.openxmlformats.org/officeDocument/2006/relationships/image" Target="../media/image103.png"/><Relationship Id="rId3" Type="http://schemas.openxmlformats.org/officeDocument/2006/relationships/tags" Target="../tags/tag94.xml"/><Relationship Id="rId21" Type="http://schemas.openxmlformats.org/officeDocument/2006/relationships/image" Target="../media/image96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slideLayout" Target="../slideLayouts/slideLayout47.xml"/><Relationship Id="rId25" Type="http://schemas.openxmlformats.org/officeDocument/2006/relationships/image" Target="../media/image102.png"/><Relationship Id="rId33" Type="http://schemas.openxmlformats.org/officeDocument/2006/relationships/image" Target="../media/image113.png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image" Target="../media/image95.png"/><Relationship Id="rId29" Type="http://schemas.openxmlformats.org/officeDocument/2006/relationships/image" Target="../media/image106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99.png"/><Relationship Id="rId32" Type="http://schemas.openxmlformats.org/officeDocument/2006/relationships/image" Target="../media/image112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image" Target="../media/image98.png"/><Relationship Id="rId28" Type="http://schemas.openxmlformats.org/officeDocument/2006/relationships/image" Target="../media/image105.png"/><Relationship Id="rId10" Type="http://schemas.openxmlformats.org/officeDocument/2006/relationships/tags" Target="../tags/tag101.xml"/><Relationship Id="rId19" Type="http://schemas.openxmlformats.org/officeDocument/2006/relationships/image" Target="../media/image94.png"/><Relationship Id="rId31" Type="http://schemas.openxmlformats.org/officeDocument/2006/relationships/image" Target="../media/image108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97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7.png"/><Relationship Id="rId39" Type="http://schemas.openxmlformats.org/officeDocument/2006/relationships/image" Target="../media/image123.png"/><Relationship Id="rId3" Type="http://schemas.openxmlformats.org/officeDocument/2006/relationships/tags" Target="../tags/tag110.xml"/><Relationship Id="rId21" Type="http://schemas.openxmlformats.org/officeDocument/2006/relationships/slideLayout" Target="../slideLayouts/slideLayout47.xml"/><Relationship Id="rId34" Type="http://schemas.openxmlformats.org/officeDocument/2006/relationships/image" Target="../media/image118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96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12.png"/><Relationship Id="rId41" Type="http://schemas.openxmlformats.org/officeDocument/2006/relationships/image" Target="../media/image125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5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40" Type="http://schemas.openxmlformats.org/officeDocument/2006/relationships/image" Target="../media/image124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20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5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75.png"/><Relationship Id="rId18" Type="http://schemas.openxmlformats.org/officeDocument/2006/relationships/image" Target="../media/image101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tags" Target="../tags/tag129.xml"/><Relationship Id="rId16" Type="http://schemas.openxmlformats.org/officeDocument/2006/relationships/image" Target="../media/image78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73.png"/><Relationship Id="rId5" Type="http://schemas.openxmlformats.org/officeDocument/2006/relationships/tags" Target="../tags/tag132.xml"/><Relationship Id="rId15" Type="http://schemas.openxmlformats.org/officeDocument/2006/relationships/image" Target="../media/image77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26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39.xml"/><Relationship Id="rId7" Type="http://schemas.openxmlformats.org/officeDocument/2006/relationships/image" Target="../media/image74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40.xml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7.emf"/><Relationship Id="rId3" Type="http://schemas.openxmlformats.org/officeDocument/2006/relationships/tags" Target="../tags/tag143.xml"/><Relationship Id="rId7" Type="http://schemas.openxmlformats.org/officeDocument/2006/relationships/image" Target="../media/image70.png"/><Relationship Id="rId12" Type="http://schemas.openxmlformats.org/officeDocument/2006/relationships/customXml" Target="../ink/ink11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9.png"/><Relationship Id="rId5" Type="http://schemas.openxmlformats.org/officeDocument/2006/relationships/tags" Target="../tags/tag145.xml"/><Relationship Id="rId10" Type="http://schemas.openxmlformats.org/officeDocument/2006/relationships/image" Target="../media/image128.png"/><Relationship Id="rId4" Type="http://schemas.openxmlformats.org/officeDocument/2006/relationships/tags" Target="../tags/tag144.xml"/><Relationship Id="rId9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image" Target="../media/image71.png"/><Relationship Id="rId26" Type="http://schemas.openxmlformats.org/officeDocument/2006/relationships/image" Target="../media/image135.png"/><Relationship Id="rId3" Type="http://schemas.openxmlformats.org/officeDocument/2006/relationships/tags" Target="../tags/tag148.xml"/><Relationship Id="rId21" Type="http://schemas.openxmlformats.org/officeDocument/2006/relationships/image" Target="../media/image75.png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image" Target="../media/image70.png"/><Relationship Id="rId25" Type="http://schemas.openxmlformats.org/officeDocument/2006/relationships/image" Target="../media/image134.png"/><Relationship Id="rId2" Type="http://schemas.openxmlformats.org/officeDocument/2006/relationships/tags" Target="../tags/tag147.xml"/><Relationship Id="rId16" Type="http://schemas.openxmlformats.org/officeDocument/2006/relationships/image" Target="../media/image131.png"/><Relationship Id="rId20" Type="http://schemas.openxmlformats.org/officeDocument/2006/relationships/image" Target="../media/image74.png"/><Relationship Id="rId29" Type="http://schemas.openxmlformats.org/officeDocument/2006/relationships/image" Target="../media/image138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image" Target="../media/image113.emf"/><Relationship Id="rId5" Type="http://schemas.openxmlformats.org/officeDocument/2006/relationships/tags" Target="../tags/tag150.xml"/><Relationship Id="rId15" Type="http://schemas.openxmlformats.org/officeDocument/2006/relationships/image" Target="../media/image130.png"/><Relationship Id="rId23" Type="http://schemas.openxmlformats.org/officeDocument/2006/relationships/customXml" Target="../ink/ink12.xml"/><Relationship Id="rId28" Type="http://schemas.openxmlformats.org/officeDocument/2006/relationships/image" Target="../media/image137.png"/><Relationship Id="rId10" Type="http://schemas.openxmlformats.org/officeDocument/2006/relationships/tags" Target="../tags/tag155.xml"/><Relationship Id="rId19" Type="http://schemas.openxmlformats.org/officeDocument/2006/relationships/image" Target="../media/image132.png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33.png"/><Relationship Id="rId27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74.png"/><Relationship Id="rId3" Type="http://schemas.openxmlformats.org/officeDocument/2006/relationships/tags" Target="../tags/tag161.xml"/><Relationship Id="rId21" Type="http://schemas.openxmlformats.org/officeDocument/2006/relationships/image" Target="../media/image137.png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image" Target="../media/image132.png"/><Relationship Id="rId2" Type="http://schemas.openxmlformats.org/officeDocument/2006/relationships/tags" Target="../tags/tag160.xml"/><Relationship Id="rId16" Type="http://schemas.openxmlformats.org/officeDocument/2006/relationships/image" Target="../media/image71.png"/><Relationship Id="rId20" Type="http://schemas.openxmlformats.org/officeDocument/2006/relationships/image" Target="../media/image139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image" Target="../media/image135.png"/><Relationship Id="rId5" Type="http://schemas.openxmlformats.org/officeDocument/2006/relationships/tags" Target="../tags/tag163.xml"/><Relationship Id="rId15" Type="http://schemas.openxmlformats.org/officeDocument/2006/relationships/image" Target="../media/image70.png"/><Relationship Id="rId23" Type="http://schemas.openxmlformats.org/officeDocument/2006/relationships/image" Target="../media/image141.png"/><Relationship Id="rId10" Type="http://schemas.openxmlformats.org/officeDocument/2006/relationships/tags" Target="../tags/tag168.xml"/><Relationship Id="rId19" Type="http://schemas.openxmlformats.org/officeDocument/2006/relationships/image" Target="../media/image75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34.png"/><Relationship Id="rId22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32.png"/><Relationship Id="rId3" Type="http://schemas.openxmlformats.org/officeDocument/2006/relationships/tags" Target="../tags/tag173.xml"/><Relationship Id="rId21" Type="http://schemas.openxmlformats.org/officeDocument/2006/relationships/image" Target="../media/image145.png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70.png"/><Relationship Id="rId2" Type="http://schemas.openxmlformats.org/officeDocument/2006/relationships/tags" Target="../tags/tag172.xml"/><Relationship Id="rId16" Type="http://schemas.openxmlformats.org/officeDocument/2006/relationships/image" Target="../media/image134.png"/><Relationship Id="rId20" Type="http://schemas.openxmlformats.org/officeDocument/2006/relationships/image" Target="../media/image144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image" Target="../media/image143.png"/><Relationship Id="rId23" Type="http://schemas.openxmlformats.org/officeDocument/2006/relationships/image" Target="../media/image137.png"/><Relationship Id="rId10" Type="http://schemas.openxmlformats.org/officeDocument/2006/relationships/tags" Target="../tags/tag180.xml"/><Relationship Id="rId19" Type="http://schemas.openxmlformats.org/officeDocument/2006/relationships/image" Target="../media/image74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142.png"/><Relationship Id="rId22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microsoft.com/office/2007/relationships/hdphoto" Target="../media/hdphoto9.wdp"/><Relationship Id="rId3" Type="http://schemas.openxmlformats.org/officeDocument/2006/relationships/tags" Target="../tags/tag185.xml"/><Relationship Id="rId21" Type="http://schemas.openxmlformats.org/officeDocument/2006/relationships/image" Target="../media/image146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image" Target="../media/image150.png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image" Target="../media/image128.png"/><Relationship Id="rId29" Type="http://schemas.openxmlformats.org/officeDocument/2006/relationships/image" Target="../media/image15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image" Target="../media/image149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image" Target="../media/image148.png"/><Relationship Id="rId28" Type="http://schemas.openxmlformats.org/officeDocument/2006/relationships/image" Target="../media/image152.png"/><Relationship Id="rId10" Type="http://schemas.openxmlformats.org/officeDocument/2006/relationships/tags" Target="../tags/tag192.xml"/><Relationship Id="rId19" Type="http://schemas.openxmlformats.org/officeDocument/2006/relationships/slideLayout" Target="../slideLayouts/slideLayout47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image" Target="../media/image147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26" Type="http://schemas.openxmlformats.org/officeDocument/2006/relationships/tags" Target="../tags/tag226.xml"/><Relationship Id="rId39" Type="http://schemas.openxmlformats.org/officeDocument/2006/relationships/image" Target="../media/image155.png"/><Relationship Id="rId3" Type="http://schemas.openxmlformats.org/officeDocument/2006/relationships/tags" Target="../tags/tag203.xml"/><Relationship Id="rId21" Type="http://schemas.openxmlformats.org/officeDocument/2006/relationships/tags" Target="../tags/tag221.xml"/><Relationship Id="rId34" Type="http://schemas.openxmlformats.org/officeDocument/2006/relationships/image" Target="../media/image149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5" Type="http://schemas.openxmlformats.org/officeDocument/2006/relationships/tags" Target="../tags/tag225.xml"/><Relationship Id="rId33" Type="http://schemas.openxmlformats.org/officeDocument/2006/relationships/image" Target="../media/image148.png"/><Relationship Id="rId38" Type="http://schemas.openxmlformats.org/officeDocument/2006/relationships/image" Target="../media/image152.png"/><Relationship Id="rId46" Type="http://schemas.openxmlformats.org/officeDocument/2006/relationships/image" Target="../media/image162.png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tags" Target="../tags/tag220.xml"/><Relationship Id="rId29" Type="http://schemas.openxmlformats.org/officeDocument/2006/relationships/slideLayout" Target="../slideLayouts/slideLayout47.xml"/><Relationship Id="rId41" Type="http://schemas.openxmlformats.org/officeDocument/2006/relationships/image" Target="../media/image157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24" Type="http://schemas.openxmlformats.org/officeDocument/2006/relationships/tags" Target="../tags/tag224.xml"/><Relationship Id="rId32" Type="http://schemas.openxmlformats.org/officeDocument/2006/relationships/image" Target="../media/image147.png"/><Relationship Id="rId37" Type="http://schemas.openxmlformats.org/officeDocument/2006/relationships/image" Target="../media/image151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23" Type="http://schemas.openxmlformats.org/officeDocument/2006/relationships/tags" Target="../tags/tag223.xml"/><Relationship Id="rId28" Type="http://schemas.openxmlformats.org/officeDocument/2006/relationships/tags" Target="../tags/tag228.xml"/><Relationship Id="rId36" Type="http://schemas.microsoft.com/office/2007/relationships/hdphoto" Target="../media/hdphoto9.wdp"/><Relationship Id="rId49" Type="http://schemas.openxmlformats.org/officeDocument/2006/relationships/image" Target="../media/image165.png"/><Relationship Id="rId10" Type="http://schemas.openxmlformats.org/officeDocument/2006/relationships/tags" Target="../tags/tag210.xml"/><Relationship Id="rId19" Type="http://schemas.openxmlformats.org/officeDocument/2006/relationships/tags" Target="../tags/tag219.xml"/><Relationship Id="rId31" Type="http://schemas.openxmlformats.org/officeDocument/2006/relationships/image" Target="../media/image146.png"/><Relationship Id="rId44" Type="http://schemas.openxmlformats.org/officeDocument/2006/relationships/image" Target="../media/image160.png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tags" Target="../tags/tag222.xml"/><Relationship Id="rId27" Type="http://schemas.openxmlformats.org/officeDocument/2006/relationships/tags" Target="../tags/tag227.xml"/><Relationship Id="rId30" Type="http://schemas.openxmlformats.org/officeDocument/2006/relationships/image" Target="../media/image128.png"/><Relationship Id="rId35" Type="http://schemas.openxmlformats.org/officeDocument/2006/relationships/image" Target="../media/image150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tags" Target="../tags/tag20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tags" Target="../tags/tag241.xml"/><Relationship Id="rId18" Type="http://schemas.openxmlformats.org/officeDocument/2006/relationships/tags" Target="../tags/tag246.xml"/><Relationship Id="rId26" Type="http://schemas.openxmlformats.org/officeDocument/2006/relationships/slideLayout" Target="../slideLayouts/slideLayout47.xml"/><Relationship Id="rId39" Type="http://schemas.openxmlformats.org/officeDocument/2006/relationships/image" Target="../media/image158.png"/><Relationship Id="rId3" Type="http://schemas.openxmlformats.org/officeDocument/2006/relationships/tags" Target="../tags/tag231.xml"/><Relationship Id="rId21" Type="http://schemas.openxmlformats.org/officeDocument/2006/relationships/tags" Target="../tags/tag249.xml"/><Relationship Id="rId34" Type="http://schemas.openxmlformats.org/officeDocument/2006/relationships/image" Target="../media/image151.png"/><Relationship Id="rId42" Type="http://schemas.openxmlformats.org/officeDocument/2006/relationships/image" Target="../media/image161.png"/><Relationship Id="rId47" Type="http://schemas.openxmlformats.org/officeDocument/2006/relationships/image" Target="../media/image166.png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17" Type="http://schemas.openxmlformats.org/officeDocument/2006/relationships/tags" Target="../tags/tag245.xml"/><Relationship Id="rId25" Type="http://schemas.openxmlformats.org/officeDocument/2006/relationships/tags" Target="../tags/tag253.xml"/><Relationship Id="rId33" Type="http://schemas.microsoft.com/office/2007/relationships/hdphoto" Target="../media/hdphoto9.wdp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2" Type="http://schemas.openxmlformats.org/officeDocument/2006/relationships/tags" Target="../tags/tag230.xml"/><Relationship Id="rId16" Type="http://schemas.openxmlformats.org/officeDocument/2006/relationships/tags" Target="../tags/tag244.xml"/><Relationship Id="rId20" Type="http://schemas.openxmlformats.org/officeDocument/2006/relationships/tags" Target="../tags/tag248.xml"/><Relationship Id="rId29" Type="http://schemas.openxmlformats.org/officeDocument/2006/relationships/image" Target="../media/image147.png"/><Relationship Id="rId41" Type="http://schemas.openxmlformats.org/officeDocument/2006/relationships/image" Target="../media/image160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24" Type="http://schemas.openxmlformats.org/officeDocument/2006/relationships/tags" Target="../tags/tag252.xml"/><Relationship Id="rId32" Type="http://schemas.openxmlformats.org/officeDocument/2006/relationships/image" Target="../media/image150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5" Type="http://schemas.openxmlformats.org/officeDocument/2006/relationships/tags" Target="../tags/tag233.xml"/><Relationship Id="rId15" Type="http://schemas.openxmlformats.org/officeDocument/2006/relationships/tags" Target="../tags/tag243.xml"/><Relationship Id="rId23" Type="http://schemas.openxmlformats.org/officeDocument/2006/relationships/tags" Target="../tags/tag251.xml"/><Relationship Id="rId28" Type="http://schemas.openxmlformats.org/officeDocument/2006/relationships/image" Target="../media/image146.png"/><Relationship Id="rId36" Type="http://schemas.openxmlformats.org/officeDocument/2006/relationships/image" Target="../media/image155.png"/><Relationship Id="rId10" Type="http://schemas.openxmlformats.org/officeDocument/2006/relationships/tags" Target="../tags/tag238.xml"/><Relationship Id="rId19" Type="http://schemas.openxmlformats.org/officeDocument/2006/relationships/tags" Target="../tags/tag247.xml"/><Relationship Id="rId31" Type="http://schemas.openxmlformats.org/officeDocument/2006/relationships/image" Target="../media/image149.png"/><Relationship Id="rId44" Type="http://schemas.openxmlformats.org/officeDocument/2006/relationships/image" Target="../media/image163.png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tags" Target="../tags/tag242.xml"/><Relationship Id="rId22" Type="http://schemas.openxmlformats.org/officeDocument/2006/relationships/tags" Target="../tags/tag250.xml"/><Relationship Id="rId27" Type="http://schemas.openxmlformats.org/officeDocument/2006/relationships/image" Target="../media/image128.png"/><Relationship Id="rId30" Type="http://schemas.openxmlformats.org/officeDocument/2006/relationships/image" Target="../media/image148.png"/><Relationship Id="rId35" Type="http://schemas.openxmlformats.org/officeDocument/2006/relationships/image" Target="../media/image152.png"/><Relationship Id="rId43" Type="http://schemas.openxmlformats.org/officeDocument/2006/relationships/image" Target="../media/image162.png"/><Relationship Id="rId48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image" Target="../media/image147.png"/><Relationship Id="rId39" Type="http://schemas.openxmlformats.org/officeDocument/2006/relationships/image" Target="../media/image161.png"/><Relationship Id="rId3" Type="http://schemas.openxmlformats.org/officeDocument/2006/relationships/tags" Target="../tags/tag256.xml"/><Relationship Id="rId21" Type="http://schemas.openxmlformats.org/officeDocument/2006/relationships/tags" Target="../tags/tag274.xml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image" Target="../media/image146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0" Type="http://schemas.openxmlformats.org/officeDocument/2006/relationships/tags" Target="../tags/tag273.xml"/><Relationship Id="rId29" Type="http://schemas.openxmlformats.org/officeDocument/2006/relationships/image" Target="../media/image150.png"/><Relationship Id="rId41" Type="http://schemas.openxmlformats.org/officeDocument/2006/relationships/image" Target="../media/image163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image" Target="../media/image128.png"/><Relationship Id="rId32" Type="http://schemas.openxmlformats.org/officeDocument/2006/relationships/image" Target="../media/image152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149.png"/><Relationship Id="rId36" Type="http://schemas.openxmlformats.org/officeDocument/2006/relationships/image" Target="../media/image158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151.png"/><Relationship Id="rId44" Type="http://schemas.openxmlformats.org/officeDocument/2006/relationships/image" Target="../media/image166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image" Target="../media/image148.png"/><Relationship Id="rId30" Type="http://schemas.microsoft.com/office/2007/relationships/hdphoto" Target="../media/hdphoto9.wdp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26" Type="http://schemas.openxmlformats.org/officeDocument/2006/relationships/image" Target="../media/image155.png"/><Relationship Id="rId39" Type="http://schemas.openxmlformats.org/officeDocument/2006/relationships/image" Target="../media/image168.png"/><Relationship Id="rId3" Type="http://schemas.openxmlformats.org/officeDocument/2006/relationships/tags" Target="../tags/tag278.xml"/><Relationship Id="rId21" Type="http://schemas.openxmlformats.org/officeDocument/2006/relationships/image" Target="../media/image128.png"/><Relationship Id="rId34" Type="http://schemas.openxmlformats.org/officeDocument/2006/relationships/image" Target="../media/image163.png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image" Target="../media/image152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58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24" Type="http://schemas.openxmlformats.org/officeDocument/2006/relationships/image" Target="../media/image151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39.png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23" Type="http://schemas.microsoft.com/office/2007/relationships/hdphoto" Target="../media/hdphoto9.wdp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31" Type="http://schemas.openxmlformats.org/officeDocument/2006/relationships/image" Target="../media/image160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image" Target="../media/image150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13" Type="http://schemas.openxmlformats.org/officeDocument/2006/relationships/tags" Target="../tags/tag307.xml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tags" Target="../tags/tag297.xml"/><Relationship Id="rId21" Type="http://schemas.openxmlformats.org/officeDocument/2006/relationships/image" Target="../media/image160.png"/><Relationship Id="rId7" Type="http://schemas.openxmlformats.org/officeDocument/2006/relationships/tags" Target="../tags/tag301.xml"/><Relationship Id="rId12" Type="http://schemas.openxmlformats.org/officeDocument/2006/relationships/tags" Target="../tags/tag306.xml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tags" Target="../tags/tag296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tags" Target="../tags/tag305.xml"/><Relationship Id="rId24" Type="http://schemas.openxmlformats.org/officeDocument/2006/relationships/image" Target="../media/image163.png"/><Relationship Id="rId5" Type="http://schemas.openxmlformats.org/officeDocument/2006/relationships/tags" Target="../tags/tag299.xml"/><Relationship Id="rId15" Type="http://schemas.openxmlformats.org/officeDocument/2006/relationships/image" Target="../media/image128.png"/><Relationship Id="rId23" Type="http://schemas.openxmlformats.org/officeDocument/2006/relationships/image" Target="../media/image162.png"/><Relationship Id="rId10" Type="http://schemas.openxmlformats.org/officeDocument/2006/relationships/tags" Target="../tags/tag304.xml"/><Relationship Id="rId19" Type="http://schemas.openxmlformats.org/officeDocument/2006/relationships/image" Target="../media/image158.png"/><Relationship Id="rId4" Type="http://schemas.openxmlformats.org/officeDocument/2006/relationships/tags" Target="../tags/tag298.xml"/><Relationship Id="rId9" Type="http://schemas.openxmlformats.org/officeDocument/2006/relationships/tags" Target="../tags/tag303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310.xml"/><Relationship Id="rId21" Type="http://schemas.openxmlformats.org/officeDocument/2006/relationships/image" Target="../media/image159.png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309.xml"/><Relationship Id="rId16" Type="http://schemas.openxmlformats.org/officeDocument/2006/relationships/image" Target="../media/image128.png"/><Relationship Id="rId20" Type="http://schemas.openxmlformats.org/officeDocument/2006/relationships/image" Target="../media/image158.png"/><Relationship Id="rId29" Type="http://schemas.openxmlformats.org/officeDocument/2006/relationships/image" Target="../media/image169.png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24" Type="http://schemas.openxmlformats.org/officeDocument/2006/relationships/image" Target="../media/image162.png"/><Relationship Id="rId5" Type="http://schemas.openxmlformats.org/officeDocument/2006/relationships/tags" Target="../tags/tag312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317.xml"/><Relationship Id="rId19" Type="http://schemas.openxmlformats.org/officeDocument/2006/relationships/image" Target="../media/image157.png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tags" Target="../tags/tag334.xml"/><Relationship Id="rId18" Type="http://schemas.openxmlformats.org/officeDocument/2006/relationships/tags" Target="../tags/tag339.xml"/><Relationship Id="rId26" Type="http://schemas.openxmlformats.org/officeDocument/2006/relationships/image" Target="../media/image159.png"/><Relationship Id="rId39" Type="http://schemas.openxmlformats.org/officeDocument/2006/relationships/image" Target="../media/image92.png"/><Relationship Id="rId3" Type="http://schemas.openxmlformats.org/officeDocument/2006/relationships/tags" Target="../tags/tag324.xml"/><Relationship Id="rId21" Type="http://schemas.openxmlformats.org/officeDocument/2006/relationships/image" Target="../media/image128.png"/><Relationship Id="rId34" Type="http://schemas.openxmlformats.org/officeDocument/2006/relationships/image" Target="../media/image89.png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tags" Target="../tags/tag338.xml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91.png"/><Relationship Id="rId2" Type="http://schemas.openxmlformats.org/officeDocument/2006/relationships/tags" Target="../tags/tag323.xml"/><Relationship Id="rId16" Type="http://schemas.openxmlformats.org/officeDocument/2006/relationships/tags" Target="../tags/tag337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62.png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37" Type="http://schemas.openxmlformats.org/officeDocument/2006/relationships/image" Target="../media/image84.png"/><Relationship Id="rId5" Type="http://schemas.openxmlformats.org/officeDocument/2006/relationships/tags" Target="../tags/tag326.xml"/><Relationship Id="rId15" Type="http://schemas.openxmlformats.org/officeDocument/2006/relationships/tags" Target="../tags/tag336.xml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36" Type="http://schemas.openxmlformats.org/officeDocument/2006/relationships/image" Target="../media/image90.png"/><Relationship Id="rId10" Type="http://schemas.openxmlformats.org/officeDocument/2006/relationships/tags" Target="../tags/tag331.xml"/><Relationship Id="rId19" Type="http://schemas.openxmlformats.org/officeDocument/2006/relationships/tags" Target="../tags/tag340.xml"/><Relationship Id="rId31" Type="http://schemas.openxmlformats.org/officeDocument/2006/relationships/image" Target="../media/image164.png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tags" Target="../tags/tag335.xml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13" Type="http://schemas.openxmlformats.org/officeDocument/2006/relationships/tags" Target="../tags/tag353.xml"/><Relationship Id="rId18" Type="http://schemas.openxmlformats.org/officeDocument/2006/relationships/tags" Target="../tags/tag358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43.xml"/><Relationship Id="rId21" Type="http://schemas.openxmlformats.org/officeDocument/2006/relationships/image" Target="../media/image128.png"/><Relationship Id="rId34" Type="http://schemas.openxmlformats.org/officeDocument/2006/relationships/image" Target="../media/image171.png"/><Relationship Id="rId7" Type="http://schemas.openxmlformats.org/officeDocument/2006/relationships/tags" Target="../tags/tag347.xml"/><Relationship Id="rId12" Type="http://schemas.openxmlformats.org/officeDocument/2006/relationships/tags" Target="../tags/tag352.xml"/><Relationship Id="rId17" Type="http://schemas.openxmlformats.org/officeDocument/2006/relationships/tags" Target="../tags/tag357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42.xml"/><Relationship Id="rId16" Type="http://schemas.openxmlformats.org/officeDocument/2006/relationships/tags" Target="../tags/tag356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11" Type="http://schemas.openxmlformats.org/officeDocument/2006/relationships/tags" Target="../tags/tag351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45.xml"/><Relationship Id="rId15" Type="http://schemas.openxmlformats.org/officeDocument/2006/relationships/tags" Target="../tags/tag355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50.xml"/><Relationship Id="rId19" Type="http://schemas.openxmlformats.org/officeDocument/2006/relationships/tags" Target="../tags/tag359.xml"/><Relationship Id="rId31" Type="http://schemas.openxmlformats.org/officeDocument/2006/relationships/image" Target="../media/image106.png"/><Relationship Id="rId4" Type="http://schemas.openxmlformats.org/officeDocument/2006/relationships/tags" Target="../tags/tag344.xml"/><Relationship Id="rId9" Type="http://schemas.openxmlformats.org/officeDocument/2006/relationships/tags" Target="../tags/tag349.xml"/><Relationship Id="rId14" Type="http://schemas.openxmlformats.org/officeDocument/2006/relationships/tags" Target="../tags/tag354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tags" Target="../tags/tag372.xml"/><Relationship Id="rId18" Type="http://schemas.openxmlformats.org/officeDocument/2006/relationships/tags" Target="../tags/tag377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62.xml"/><Relationship Id="rId21" Type="http://schemas.openxmlformats.org/officeDocument/2006/relationships/image" Target="../media/image128.png"/><Relationship Id="rId34" Type="http://schemas.openxmlformats.org/officeDocument/2006/relationships/image" Target="../media/image176.png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17" Type="http://schemas.openxmlformats.org/officeDocument/2006/relationships/tags" Target="../tags/tag376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61.xml"/><Relationship Id="rId16" Type="http://schemas.openxmlformats.org/officeDocument/2006/relationships/tags" Target="../tags/tag375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64.xml"/><Relationship Id="rId15" Type="http://schemas.openxmlformats.org/officeDocument/2006/relationships/tags" Target="../tags/tag374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69.xml"/><Relationship Id="rId19" Type="http://schemas.openxmlformats.org/officeDocument/2006/relationships/tags" Target="../tags/tag378.xml"/><Relationship Id="rId31" Type="http://schemas.openxmlformats.org/officeDocument/2006/relationships/image" Target="../media/image106.png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tags" Target="../tags/tag373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81.xml"/><Relationship Id="rId21" Type="http://schemas.openxmlformats.org/officeDocument/2006/relationships/image" Target="../media/image128.png"/><Relationship Id="rId34" Type="http://schemas.openxmlformats.org/officeDocument/2006/relationships/image" Target="../media/image177.png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88.xml"/><Relationship Id="rId19" Type="http://schemas.openxmlformats.org/officeDocument/2006/relationships/tags" Target="../tags/tag397.xml"/><Relationship Id="rId31" Type="http://schemas.openxmlformats.org/officeDocument/2006/relationships/image" Target="../media/image106.png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405.xml"/><Relationship Id="rId13" Type="http://schemas.openxmlformats.org/officeDocument/2006/relationships/tags" Target="../tags/tag410.xml"/><Relationship Id="rId18" Type="http://schemas.openxmlformats.org/officeDocument/2006/relationships/tags" Target="../tags/tag415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400.xml"/><Relationship Id="rId21" Type="http://schemas.openxmlformats.org/officeDocument/2006/relationships/image" Target="../media/image128.png"/><Relationship Id="rId34" Type="http://schemas.openxmlformats.org/officeDocument/2006/relationships/image" Target="../media/image177.png"/><Relationship Id="rId7" Type="http://schemas.openxmlformats.org/officeDocument/2006/relationships/tags" Target="../tags/tag404.xml"/><Relationship Id="rId12" Type="http://schemas.openxmlformats.org/officeDocument/2006/relationships/tags" Target="../tags/tag409.xml"/><Relationship Id="rId17" Type="http://schemas.openxmlformats.org/officeDocument/2006/relationships/tags" Target="../tags/tag414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99.xml"/><Relationship Id="rId16" Type="http://schemas.openxmlformats.org/officeDocument/2006/relationships/tags" Target="../tags/tag41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11" Type="http://schemas.openxmlformats.org/officeDocument/2006/relationships/tags" Target="../tags/tag408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402.xml"/><Relationship Id="rId15" Type="http://schemas.openxmlformats.org/officeDocument/2006/relationships/tags" Target="../tags/tag412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407.xml"/><Relationship Id="rId19" Type="http://schemas.openxmlformats.org/officeDocument/2006/relationships/tags" Target="../tags/tag416.xml"/><Relationship Id="rId31" Type="http://schemas.openxmlformats.org/officeDocument/2006/relationships/image" Target="../media/image106.png"/><Relationship Id="rId4" Type="http://schemas.openxmlformats.org/officeDocument/2006/relationships/tags" Target="../tags/tag401.xml"/><Relationship Id="rId9" Type="http://schemas.openxmlformats.org/officeDocument/2006/relationships/tags" Target="../tags/tag406.xml"/><Relationship Id="rId14" Type="http://schemas.openxmlformats.org/officeDocument/2006/relationships/tags" Target="../tags/tag411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24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62.png"/><Relationship Id="rId3" Type="http://schemas.openxmlformats.org/officeDocument/2006/relationships/tags" Target="../tags/tag419.xml"/><Relationship Id="rId21" Type="http://schemas.openxmlformats.org/officeDocument/2006/relationships/image" Target="../media/image157.png"/><Relationship Id="rId7" Type="http://schemas.openxmlformats.org/officeDocument/2006/relationships/tags" Target="../tags/tag423.xml"/><Relationship Id="rId12" Type="http://schemas.openxmlformats.org/officeDocument/2006/relationships/tags" Target="../tags/tag428.xml"/><Relationship Id="rId17" Type="http://schemas.openxmlformats.org/officeDocument/2006/relationships/image" Target="../media/image161.png"/><Relationship Id="rId25" Type="http://schemas.openxmlformats.org/officeDocument/2006/relationships/image" Target="../media/image166.png"/><Relationship Id="rId2" Type="http://schemas.openxmlformats.org/officeDocument/2006/relationships/tags" Target="../tags/tag418.xml"/><Relationship Id="rId16" Type="http://schemas.openxmlformats.org/officeDocument/2006/relationships/image" Target="../media/image160.png"/><Relationship Id="rId20" Type="http://schemas.openxmlformats.org/officeDocument/2006/relationships/image" Target="../media/image156.png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tags" Target="../tags/tag427.xml"/><Relationship Id="rId24" Type="http://schemas.openxmlformats.org/officeDocument/2006/relationships/image" Target="../media/image165.png"/><Relationship Id="rId5" Type="http://schemas.openxmlformats.org/officeDocument/2006/relationships/tags" Target="../tags/tag421.xml"/><Relationship Id="rId15" Type="http://schemas.openxmlformats.org/officeDocument/2006/relationships/image" Target="../media/image159.png"/><Relationship Id="rId23" Type="http://schemas.openxmlformats.org/officeDocument/2006/relationships/image" Target="../media/image164.png"/><Relationship Id="rId10" Type="http://schemas.openxmlformats.org/officeDocument/2006/relationships/tags" Target="../tags/tag426.xml"/><Relationship Id="rId19" Type="http://schemas.openxmlformats.org/officeDocument/2006/relationships/image" Target="../media/image155.png"/><Relationship Id="rId4" Type="http://schemas.openxmlformats.org/officeDocument/2006/relationships/tags" Target="../tags/tag420.xml"/><Relationship Id="rId9" Type="http://schemas.openxmlformats.org/officeDocument/2006/relationships/tags" Target="../tags/tag425.xml"/><Relationship Id="rId14" Type="http://schemas.openxmlformats.org/officeDocument/2006/relationships/image" Target="../media/image158.png"/><Relationship Id="rId22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31.xml"/><Relationship Id="rId7" Type="http://schemas.openxmlformats.org/officeDocument/2006/relationships/image" Target="../media/image74.png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32.xml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tags" Target="../tags/tag435.xml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image" Target="../media/image179.jpeg"/><Relationship Id="rId11" Type="http://schemas.openxmlformats.org/officeDocument/2006/relationships/image" Target="../media/image184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83.png"/><Relationship Id="rId4" Type="http://schemas.openxmlformats.org/officeDocument/2006/relationships/tags" Target="../tags/tag436.xml"/><Relationship Id="rId9" Type="http://schemas.openxmlformats.org/officeDocument/2006/relationships/image" Target="../media/image182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444.xml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tags" Target="../tags/tag439.xml"/><Relationship Id="rId21" Type="http://schemas.openxmlformats.org/officeDocument/2006/relationships/image" Target="../media/image192.png"/><Relationship Id="rId7" Type="http://schemas.openxmlformats.org/officeDocument/2006/relationships/tags" Target="../tags/tag443.xml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tags" Target="../tags/tag438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tags" Target="../tags/tag437.xml"/><Relationship Id="rId6" Type="http://schemas.openxmlformats.org/officeDocument/2006/relationships/tags" Target="../tags/tag442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441.xml"/><Relationship Id="rId15" Type="http://schemas.openxmlformats.org/officeDocument/2006/relationships/image" Target="../media/image186.png"/><Relationship Id="rId10" Type="http://schemas.openxmlformats.org/officeDocument/2006/relationships/tags" Target="../tags/tag446.xml"/><Relationship Id="rId19" Type="http://schemas.openxmlformats.org/officeDocument/2006/relationships/image" Target="../media/image190.png"/><Relationship Id="rId4" Type="http://schemas.openxmlformats.org/officeDocument/2006/relationships/tags" Target="../tags/tag440.xml"/><Relationship Id="rId9" Type="http://schemas.openxmlformats.org/officeDocument/2006/relationships/tags" Target="../tags/tag445.xml"/><Relationship Id="rId1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93.wmf"/><Relationship Id="rId1" Type="http://schemas.openxmlformats.org/officeDocument/2006/relationships/slideLayout" Target="../slideLayouts/slideLayout59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454.xml"/><Relationship Id="rId13" Type="http://schemas.openxmlformats.org/officeDocument/2006/relationships/image" Target="../media/image170.png"/><Relationship Id="rId18" Type="http://schemas.openxmlformats.org/officeDocument/2006/relationships/image" Target="../media/image90.png"/><Relationship Id="rId3" Type="http://schemas.openxmlformats.org/officeDocument/2006/relationships/tags" Target="../tags/tag449.xml"/><Relationship Id="rId21" Type="http://schemas.openxmlformats.org/officeDocument/2006/relationships/image" Target="../media/image92.png"/><Relationship Id="rId7" Type="http://schemas.openxmlformats.org/officeDocument/2006/relationships/tags" Target="../tags/tag453.xml"/><Relationship Id="rId12" Type="http://schemas.openxmlformats.org/officeDocument/2006/relationships/image" Target="../media/image195.png"/><Relationship Id="rId17" Type="http://schemas.openxmlformats.org/officeDocument/2006/relationships/image" Target="../media/image83.png"/><Relationship Id="rId2" Type="http://schemas.openxmlformats.org/officeDocument/2006/relationships/tags" Target="../tags/tag448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tags" Target="../tags/tag447.xml"/><Relationship Id="rId6" Type="http://schemas.openxmlformats.org/officeDocument/2006/relationships/tags" Target="../tags/tag452.xml"/><Relationship Id="rId11" Type="http://schemas.openxmlformats.org/officeDocument/2006/relationships/slideLayout" Target="../slideLayouts/slideLayout59.xml"/><Relationship Id="rId5" Type="http://schemas.openxmlformats.org/officeDocument/2006/relationships/tags" Target="../tags/tag451.xml"/><Relationship Id="rId15" Type="http://schemas.openxmlformats.org/officeDocument/2006/relationships/image" Target="../media/image196.png"/><Relationship Id="rId10" Type="http://schemas.openxmlformats.org/officeDocument/2006/relationships/tags" Target="../tags/tag456.xml"/><Relationship Id="rId19" Type="http://schemas.openxmlformats.org/officeDocument/2006/relationships/image" Target="../media/image84.png"/><Relationship Id="rId4" Type="http://schemas.openxmlformats.org/officeDocument/2006/relationships/tags" Target="../tags/tag450.xml"/><Relationship Id="rId9" Type="http://schemas.openxmlformats.org/officeDocument/2006/relationships/tags" Target="../tags/tag455.xml"/><Relationship Id="rId14" Type="http://schemas.openxmlformats.org/officeDocument/2006/relationships/image" Target="../media/image173.png"/><Relationship Id="rId22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459.xml"/><Relationship Id="rId7" Type="http://schemas.openxmlformats.org/officeDocument/2006/relationships/image" Target="../media/image170.png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image" Target="../media/image195.png"/><Relationship Id="rId5" Type="http://schemas.openxmlformats.org/officeDocument/2006/relationships/slideLayout" Target="../slideLayouts/slideLayout59.xml"/><Relationship Id="rId4" Type="http://schemas.openxmlformats.org/officeDocument/2006/relationships/tags" Target="../tags/tag460.xml"/><Relationship Id="rId9" Type="http://schemas.openxmlformats.org/officeDocument/2006/relationships/image" Target="../media/image1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1.png"/><Relationship Id="rId17" Type="http://schemas.openxmlformats.org/officeDocument/2006/relationships/image" Target="../media/image25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518112" y="1678006"/>
            <a:ext cx="393056" cy="6403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41193" y="111857"/>
            <a:ext cx="1112520" cy="4832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prstClr val="black"/>
                </a:solidFill>
              </a:rPr>
              <a:t>==== </a:t>
            </a:r>
            <a:r>
              <a:rPr lang="zh-CN" altLang="en-US" sz="1400" dirty="0">
                <a:solidFill>
                  <a:prstClr val="black"/>
                </a:solidFill>
              </a:rPr>
              <a:t>i=6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6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6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3" name="矩形 2"/>
          <p:cNvSpPr/>
          <p:nvPr/>
        </p:nvSpPr>
        <p:spPr>
          <a:xfrm>
            <a:off x="1628326" y="111857"/>
            <a:ext cx="1115318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i=2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5" name="矩形 4"/>
          <p:cNvSpPr/>
          <p:nvPr/>
        </p:nvSpPr>
        <p:spPr>
          <a:xfrm>
            <a:off x="137160" y="111857"/>
            <a:ext cx="1154961" cy="1169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i=1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7" name="矩形 6"/>
          <p:cNvSpPr/>
          <p:nvPr/>
        </p:nvSpPr>
        <p:spPr>
          <a:xfrm>
            <a:off x="6059383" y="111857"/>
            <a:ext cx="1145605" cy="4185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i=5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86740" y="508454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178365" y="973632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53805" y="206972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60657" y="245411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112" y="1696546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04774" y="111857"/>
            <a:ext cx="1118404" cy="3539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i=4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28" name="矩形 27"/>
          <p:cNvSpPr/>
          <p:nvPr/>
        </p:nvSpPr>
        <p:spPr>
          <a:xfrm>
            <a:off x="5287140" y="173355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79849" y="111857"/>
            <a:ext cx="1188720" cy="2893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i=3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690098" y="1303789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0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3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62000" y="2876550"/>
            <a:ext cx="26670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27841" y="895350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with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in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quadratic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the cubic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  <a:r>
              <a:rPr lang="en-US" altLang="zh-CN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 to learn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nonlinear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hypotheses when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is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because you just end up with too many features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zh-CN" altLang="en-US" sz="2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000" y="2876550"/>
            <a:ext cx="7583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NETWORKS   turns </a:t>
            </a:r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to be a much better way to learn complex hypotheses, </a:t>
            </a:r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 </a:t>
            </a:r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your input feature space is large.</a:t>
            </a:r>
          </a:p>
        </p:txBody>
      </p:sp>
    </p:spTree>
    <p:extLst>
      <p:ext uri="{BB962C8B-B14F-4D97-AF65-F5344CB8AC3E}">
        <p14:creationId xmlns:p14="http://schemas.microsoft.com/office/powerpoint/2010/main" val="23630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05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01033705"/>
              </p:ext>
            </p:extLst>
          </p:nvPr>
        </p:nvGraphicFramePr>
        <p:xfrm>
          <a:off x="533400" y="3271249"/>
          <a:ext cx="80010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24749192"/>
              </p:ext>
            </p:extLst>
          </p:nvPr>
        </p:nvGraphicFramePr>
        <p:xfrm>
          <a:off x="314632" y="742950"/>
          <a:ext cx="85344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755159455"/>
              </p:ext>
            </p:extLst>
          </p:nvPr>
        </p:nvGraphicFramePr>
        <p:xfrm>
          <a:off x="1676400" y="2038350"/>
          <a:ext cx="6019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220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5090" y="253237"/>
            <a:ext cx="253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euro-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ewiring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p:sp>
        <p:nvSpPr>
          <p:cNvPr id="20" name="矩形 19"/>
          <p:cNvSpPr/>
          <p:nvPr/>
        </p:nvSpPr>
        <p:spPr>
          <a:xfrm>
            <a:off x="6235090" y="253237"/>
            <a:ext cx="253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euro-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ewiring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533400" y="2952750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The way </a:t>
            </a:r>
            <a:r>
              <a:rPr lang="zh-CN" altLang="en-US" dirty="0"/>
              <a:t>it works is, </a:t>
            </a:r>
            <a:r>
              <a:rPr lang="zh-CN" altLang="en-US" dirty="0" smtClean="0"/>
              <a:t>a </a:t>
            </a:r>
            <a:r>
              <a:rPr lang="zh-CN" altLang="en-US" dirty="0"/>
              <a:t>grayscale camera </a:t>
            </a:r>
            <a:r>
              <a:rPr lang="en-US" altLang="zh-CN" dirty="0" smtClean="0"/>
              <a:t>is strapped </a:t>
            </a:r>
            <a:r>
              <a:rPr lang="zh-CN" altLang="en-US" dirty="0" smtClean="0"/>
              <a:t>facing </a:t>
            </a:r>
            <a:r>
              <a:rPr lang="zh-CN" altLang="en-US" dirty="0"/>
              <a:t>forward, that </a:t>
            </a:r>
            <a:r>
              <a:rPr lang="zh-CN" altLang="en-US" dirty="0" smtClean="0"/>
              <a:t>takes the </a:t>
            </a:r>
            <a:r>
              <a:rPr lang="zh-CN" altLang="en-US" dirty="0"/>
              <a:t>low resolution grayscale </a:t>
            </a:r>
            <a:r>
              <a:rPr lang="zh-CN" altLang="en-US" dirty="0" smtClean="0"/>
              <a:t>image of what </a:t>
            </a:r>
            <a:r>
              <a:rPr lang="en-US" altLang="zh-CN" dirty="0" smtClean="0"/>
              <a:t>is </a:t>
            </a:r>
            <a:r>
              <a:rPr lang="zh-CN" altLang="en-US" dirty="0" smtClean="0"/>
              <a:t>in </a:t>
            </a:r>
            <a:r>
              <a:rPr lang="zh-CN" altLang="en-US" dirty="0"/>
              <a:t>front of </a:t>
            </a:r>
            <a:r>
              <a:rPr lang="en-US" altLang="zh-CN" dirty="0" smtClean="0"/>
              <a:t>the blind.</a:t>
            </a:r>
            <a:r>
              <a:rPr lang="zh-CN" altLang="en-US" dirty="0" smtClean="0"/>
              <a:t> </a:t>
            </a:r>
            <a:r>
              <a:rPr lang="en-US" altLang="zh-CN" dirty="0" smtClean="0"/>
              <a:t>T</a:t>
            </a:r>
            <a:r>
              <a:rPr lang="zh-CN" altLang="en-US" dirty="0" smtClean="0"/>
              <a:t>hen </a:t>
            </a:r>
            <a:r>
              <a:rPr lang="en-US" altLang="zh-CN" dirty="0" smtClean="0"/>
              <a:t>the blind </a:t>
            </a:r>
            <a:r>
              <a:rPr lang="zh-CN" altLang="en-US" dirty="0" smtClean="0"/>
              <a:t>run</a:t>
            </a:r>
            <a:r>
              <a:rPr lang="en-US" altLang="zh-CN" dirty="0" smtClean="0"/>
              <a:t>s</a:t>
            </a:r>
            <a:r>
              <a:rPr lang="zh-CN" altLang="en-US" dirty="0" smtClean="0"/>
              <a:t> </a:t>
            </a:r>
            <a:r>
              <a:rPr lang="zh-CN" altLang="en-US" dirty="0"/>
              <a:t>a </a:t>
            </a:r>
            <a:r>
              <a:rPr lang="zh-CN" altLang="en-US" dirty="0" smtClean="0"/>
              <a:t>wire to </a:t>
            </a:r>
            <a:r>
              <a:rPr lang="zh-CN" altLang="en-US" dirty="0"/>
              <a:t>an array of </a:t>
            </a:r>
            <a:r>
              <a:rPr lang="zh-CN" altLang="en-US" dirty="0" smtClean="0"/>
              <a:t>electrodes that </a:t>
            </a:r>
            <a:r>
              <a:rPr lang="en-US" altLang="zh-CN" dirty="0" smtClean="0"/>
              <a:t>are </a:t>
            </a:r>
            <a:r>
              <a:rPr lang="zh-CN" altLang="en-US" dirty="0" smtClean="0"/>
              <a:t>place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zh-CN" altLang="en-US" dirty="0"/>
              <a:t>on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tongue so </a:t>
            </a:r>
            <a:r>
              <a:rPr lang="zh-CN" altLang="en-US" dirty="0"/>
              <a:t>that each pixel gets </a:t>
            </a:r>
            <a:r>
              <a:rPr lang="zh-CN" altLang="en-US" dirty="0" smtClean="0"/>
              <a:t>mapped to </a:t>
            </a:r>
            <a:r>
              <a:rPr lang="zh-CN" altLang="en-US" dirty="0"/>
              <a:t>a location on </a:t>
            </a:r>
            <a:r>
              <a:rPr lang="zh-CN" altLang="en-US" dirty="0" smtClean="0"/>
              <a:t>tongue </a:t>
            </a:r>
            <a:r>
              <a:rPr lang="zh-CN" altLang="en-US" dirty="0"/>
              <a:t>where maybe </a:t>
            </a:r>
            <a:r>
              <a:rPr lang="zh-CN" altLang="en-US" dirty="0" smtClean="0"/>
              <a:t>a high </a:t>
            </a:r>
            <a:r>
              <a:rPr lang="zh-CN" altLang="en-US" dirty="0"/>
              <a:t>voltage corresponds to </a:t>
            </a:r>
            <a:r>
              <a:rPr lang="zh-CN" altLang="en-US" dirty="0" smtClean="0"/>
              <a:t>a dark </a:t>
            </a:r>
            <a:r>
              <a:rPr lang="zh-CN" altLang="en-US" dirty="0"/>
              <a:t>pixel and a low </a:t>
            </a:r>
            <a:r>
              <a:rPr lang="zh-CN" altLang="en-US" dirty="0" smtClean="0"/>
              <a:t>voltage corresponds </a:t>
            </a:r>
            <a:r>
              <a:rPr lang="zh-CN" altLang="en-US" dirty="0"/>
              <a:t>to a </a:t>
            </a:r>
            <a:r>
              <a:rPr lang="zh-CN" altLang="en-US" dirty="0" smtClean="0"/>
              <a:t>bright pixel</a:t>
            </a:r>
            <a:r>
              <a:rPr lang="en-US" altLang="zh-CN" dirty="0" smtClean="0"/>
              <a:t>. </a:t>
            </a:r>
            <a:r>
              <a:rPr lang="zh-CN" altLang="en-US" dirty="0" smtClean="0"/>
              <a:t>With this sort of system</a:t>
            </a:r>
            <a:r>
              <a:rPr lang="en-US" altLang="zh-CN" dirty="0" smtClean="0"/>
              <a:t>, the blind</a:t>
            </a:r>
            <a:r>
              <a:rPr lang="zh-CN" altLang="en-US" dirty="0" smtClean="0"/>
              <a:t> will be </a:t>
            </a:r>
            <a:r>
              <a:rPr lang="zh-CN" altLang="en-US" dirty="0"/>
              <a:t>able to learn to </a:t>
            </a:r>
            <a:r>
              <a:rPr lang="zh-CN" altLang="en-US" dirty="0" smtClean="0"/>
              <a:t>see in </a:t>
            </a:r>
            <a:r>
              <a:rPr lang="zh-CN" altLang="en-US" dirty="0"/>
              <a:t>tens of minutes with </a:t>
            </a:r>
            <a:r>
              <a:rPr lang="zh-CN" altLang="en-US" dirty="0" smtClean="0"/>
              <a:t>tongues</a:t>
            </a:r>
            <a:r>
              <a:rPr lang="zh-CN" altLang="en-US" dirty="0"/>
              <a:t>.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01372045"/>
              </p:ext>
            </p:extLst>
          </p:nvPr>
        </p:nvGraphicFramePr>
        <p:xfrm>
          <a:off x="5562600" y="516582"/>
          <a:ext cx="2743200" cy="182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67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pic>
        <p:nvPicPr>
          <p:cNvPr id="1026" name="Picture 2" descr="Daniel Kis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660" r="2344" b="6237"/>
          <a:stretch/>
        </p:blipFill>
        <p:spPr bwMode="auto">
          <a:xfrm>
            <a:off x="382707" y="2785764"/>
            <a:ext cx="3581400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27305" y="273038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>
                <a:hlinkClick r:id="rId4"/>
              </a:rPr>
              <a:t>http://www.bbc.com/news/magazine-</a:t>
            </a:r>
            <a:r>
              <a:rPr lang="zh-CN" altLang="en-US" sz="1050" dirty="0" smtClean="0">
                <a:hlinkClick r:id="rId4"/>
              </a:rPr>
              <a:t>19524962</a:t>
            </a:r>
            <a:endParaRPr lang="en-US" altLang="zh-CN" sz="1050" dirty="0" smtClean="0"/>
          </a:p>
          <a:p>
            <a:r>
              <a:rPr lang="en-US" altLang="zh-CN" sz="1050" dirty="0">
                <a:hlinkClick r:id="rId5"/>
              </a:rPr>
              <a:t>http://</a:t>
            </a:r>
            <a:r>
              <a:rPr lang="en-US" altLang="zh-CN" sz="1050" dirty="0" smtClean="0">
                <a:hlinkClick r:id="rId5"/>
              </a:rPr>
              <a:t>en.wikipedia.org/wiki/Human_echolocation</a:t>
            </a:r>
            <a:r>
              <a:rPr lang="en-US" altLang="zh-CN" sz="1050" dirty="0" smtClean="0"/>
              <a:t> </a:t>
            </a:r>
            <a:r>
              <a:rPr lang="zh-CN" altLang="en-US" sz="1050" dirty="0" smtClean="0"/>
              <a:t> </a:t>
            </a:r>
            <a:endParaRPr lang="zh-CN" altLang="en-US" sz="1050" dirty="0"/>
          </a:p>
        </p:txBody>
      </p:sp>
      <p:sp>
        <p:nvSpPr>
          <p:cNvPr id="4" name="矩形 3"/>
          <p:cNvSpPr/>
          <p:nvPr/>
        </p:nvSpPr>
        <p:spPr>
          <a:xfrm>
            <a:off x="4404445" y="3126331"/>
            <a:ext cx="38439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0B050"/>
                </a:solidFill>
              </a:rPr>
              <a:t>Daniel Kish </a:t>
            </a:r>
            <a:r>
              <a:rPr lang="en-US" altLang="zh-CN" sz="1600" dirty="0"/>
              <a:t>has been blind since he was a baby but that hasn't stopped him living an incredibly active life that includes hiking and mountain-biking. To do this, he has perfected a form of human </a:t>
            </a:r>
            <a:r>
              <a:rPr lang="en-US" altLang="zh-CN" sz="1600" dirty="0" smtClean="0"/>
              <a:t>echolocation</a:t>
            </a:r>
            <a:r>
              <a:rPr lang="en-US" altLang="zh-CN" sz="1600" dirty="0"/>
              <a:t>, using reflected sound waves to build a mental picture of his surroundings</a:t>
            </a:r>
            <a:r>
              <a:rPr lang="en-US" altLang="zh-CN" sz="1600" dirty="0" smtClean="0"/>
              <a:t>. </a:t>
            </a:r>
            <a:endParaRPr lang="zh-CN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62000" y="889426"/>
            <a:ext cx="3557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Daniel Kish clicks his tongue, the world answers back.</a:t>
            </a:r>
            <a:endParaRPr lang="zh-CN" alt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80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2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3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4419600" y="1104931"/>
            <a:ext cx="449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Haptic Belt where </a:t>
            </a:r>
            <a:r>
              <a:rPr lang="zh-CN" altLang="en-US" dirty="0" smtClean="0"/>
              <a:t>if you </a:t>
            </a:r>
            <a:r>
              <a:rPr lang="zh-CN" altLang="en-US" dirty="0"/>
              <a:t>have a </a:t>
            </a:r>
            <a:r>
              <a:rPr lang="zh-CN" altLang="en-US" dirty="0" smtClean="0"/>
              <a:t>strap around </a:t>
            </a:r>
            <a:r>
              <a:rPr lang="zh-CN" altLang="en-US" dirty="0"/>
              <a:t>your waist, ring </a:t>
            </a:r>
            <a:r>
              <a:rPr lang="zh-CN" altLang="en-US" dirty="0" smtClean="0"/>
              <a:t>up buzzers </a:t>
            </a:r>
            <a:r>
              <a:rPr lang="zh-CN" altLang="en-US" dirty="0"/>
              <a:t>and always have the northmost one buzzing</a:t>
            </a:r>
            <a:r>
              <a:rPr lang="zh-CN" altLang="en-US" dirty="0" smtClean="0"/>
              <a:t>. You </a:t>
            </a:r>
            <a:r>
              <a:rPr lang="zh-CN" altLang="en-US" dirty="0"/>
              <a:t>can give a human </a:t>
            </a:r>
            <a:r>
              <a:rPr lang="zh-CN" altLang="en-US" dirty="0" smtClean="0"/>
              <a:t>a direction </a:t>
            </a:r>
            <a:r>
              <a:rPr lang="zh-CN" altLang="en-US" dirty="0"/>
              <a:t>sense similar </a:t>
            </a:r>
            <a:r>
              <a:rPr lang="zh-CN" altLang="en-US" dirty="0" smtClean="0"/>
              <a:t>to maybe </a:t>
            </a:r>
            <a:r>
              <a:rPr lang="zh-CN" altLang="en-US" dirty="0"/>
              <a:t>how birds </a:t>
            </a:r>
            <a:r>
              <a:rPr lang="zh-CN" altLang="en-US" dirty="0" smtClean="0"/>
              <a:t>can sense </a:t>
            </a:r>
            <a:r>
              <a:rPr lang="zh-CN" altLang="en-US" dirty="0"/>
              <a:t>where north is.</a:t>
            </a:r>
          </a:p>
        </p:txBody>
      </p:sp>
    </p:spTree>
    <p:extLst>
      <p:ext uri="{BB962C8B-B14F-4D97-AF65-F5344CB8AC3E}">
        <p14:creationId xmlns:p14="http://schemas.microsoft.com/office/powerpoint/2010/main" val="21018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graphicFrame>
        <p:nvGraphicFramePr>
          <p:cNvPr id="22" name="图示 21"/>
          <p:cNvGraphicFramePr/>
          <p:nvPr>
            <p:extLst>
              <p:ext uri="{D42A27DB-BD31-4B8C-83A1-F6EECF244321}">
                <p14:modId xmlns:p14="http://schemas.microsoft.com/office/powerpoint/2010/main" val="3064382107"/>
              </p:ext>
            </p:extLst>
          </p:nvPr>
        </p:nvGraphicFramePr>
        <p:xfrm>
          <a:off x="401782" y="888609"/>
          <a:ext cx="4114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5108284" y="1276350"/>
            <a:ext cx="3075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if you plug a third </a:t>
            </a:r>
            <a:r>
              <a:rPr lang="zh-CN" altLang="en-US" dirty="0" smtClean="0"/>
              <a:t>eye into </a:t>
            </a:r>
            <a:r>
              <a:rPr lang="zh-CN" altLang="en-US" dirty="0"/>
              <a:t>a frog, the </a:t>
            </a:r>
            <a:r>
              <a:rPr lang="zh-CN" altLang="en-US" dirty="0" smtClean="0"/>
              <a:t>frog will </a:t>
            </a:r>
            <a:r>
              <a:rPr lang="zh-CN" altLang="en-US" dirty="0"/>
              <a:t>learn to use that eye as well.</a:t>
            </a:r>
          </a:p>
        </p:txBody>
      </p:sp>
    </p:spTree>
    <p:extLst>
      <p:ext uri="{BB962C8B-B14F-4D97-AF65-F5344CB8AC3E}">
        <p14:creationId xmlns:p14="http://schemas.microsoft.com/office/powerpoint/2010/main" val="96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9" y="449659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0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990600" y="826219"/>
            <a:ext cx="7462164" cy="395913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17247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911879" y="698163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6" name="矩形 5"/>
          <p:cNvSpPr/>
          <p:nvPr/>
        </p:nvSpPr>
        <p:spPr>
          <a:xfrm>
            <a:off x="3200400" y="4171950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286000" y="0"/>
            <a:ext cx="432959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67990" y="4552950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[Credit</a:t>
            </a:r>
            <a:r>
              <a:rPr lang="en-US" sz="1200" dirty="0">
                <a:solidFill>
                  <a:srgbClr val="FFFF00"/>
                </a:solidFill>
                <a:latin typeface="+mj-lt"/>
              </a:rPr>
              <a:t>: US National Institutes of </a:t>
            </a:r>
            <a:endParaRPr lang="en-US" sz="1200" dirty="0" smtClean="0">
              <a:solidFill>
                <a:srgbClr val="FFFF00"/>
              </a:solidFill>
              <a:latin typeface="+mj-lt"/>
            </a:endParaRPr>
          </a:p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Health</a:t>
            </a:r>
            <a:r>
              <a:rPr lang="en-US" sz="1200" dirty="0">
                <a:solidFill>
                  <a:srgbClr val="FFFF00"/>
                </a:solidFill>
                <a:latin typeface="+mj-lt"/>
              </a:rPr>
              <a:t>, National Institute on </a:t>
            </a: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Aging]</a:t>
            </a:r>
            <a:endParaRPr lang="en-US" sz="1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213103" y="1657350"/>
            <a:ext cx="1414270" cy="1600200"/>
          </a:xfrm>
          <a:custGeom>
            <a:avLst/>
            <a:gdLst>
              <a:gd name="connsiteX0" fmla="*/ 1410457 w 1414270"/>
              <a:gd name="connsiteY0" fmla="*/ 0 h 1600200"/>
              <a:gd name="connsiteX1" fmla="*/ 1414267 w 1414270"/>
              <a:gd name="connsiteY1" fmla="*/ 163830 h 1600200"/>
              <a:gd name="connsiteX2" fmla="*/ 1406647 w 1414270"/>
              <a:gd name="connsiteY2" fmla="*/ 300990 h 1600200"/>
              <a:gd name="connsiteX3" fmla="*/ 1402837 w 1414270"/>
              <a:gd name="connsiteY3" fmla="*/ 312420 h 1600200"/>
              <a:gd name="connsiteX4" fmla="*/ 1399027 w 1414270"/>
              <a:gd name="connsiteY4" fmla="*/ 392430 h 1600200"/>
              <a:gd name="connsiteX5" fmla="*/ 1395217 w 1414270"/>
              <a:gd name="connsiteY5" fmla="*/ 453390 h 1600200"/>
              <a:gd name="connsiteX6" fmla="*/ 1391407 w 1414270"/>
              <a:gd name="connsiteY6" fmla="*/ 472440 h 1600200"/>
              <a:gd name="connsiteX7" fmla="*/ 1383787 w 1414270"/>
              <a:gd name="connsiteY7" fmla="*/ 518160 h 1600200"/>
              <a:gd name="connsiteX8" fmla="*/ 1379977 w 1414270"/>
              <a:gd name="connsiteY8" fmla="*/ 544830 h 1600200"/>
              <a:gd name="connsiteX9" fmla="*/ 1372357 w 1414270"/>
              <a:gd name="connsiteY9" fmla="*/ 579120 h 1600200"/>
              <a:gd name="connsiteX10" fmla="*/ 1364737 w 1414270"/>
              <a:gd name="connsiteY10" fmla="*/ 613410 h 1600200"/>
              <a:gd name="connsiteX11" fmla="*/ 1360927 w 1414270"/>
              <a:gd name="connsiteY11" fmla="*/ 624840 h 1600200"/>
              <a:gd name="connsiteX12" fmla="*/ 1353307 w 1414270"/>
              <a:gd name="connsiteY12" fmla="*/ 636270 h 1600200"/>
              <a:gd name="connsiteX13" fmla="*/ 1338067 w 1414270"/>
              <a:gd name="connsiteY13" fmla="*/ 670560 h 1600200"/>
              <a:gd name="connsiteX14" fmla="*/ 1326637 w 1414270"/>
              <a:gd name="connsiteY14" fmla="*/ 681990 h 1600200"/>
              <a:gd name="connsiteX15" fmla="*/ 1307587 w 1414270"/>
              <a:gd name="connsiteY15" fmla="*/ 704850 h 1600200"/>
              <a:gd name="connsiteX16" fmla="*/ 1288537 w 1414270"/>
              <a:gd name="connsiteY16" fmla="*/ 739140 h 1600200"/>
              <a:gd name="connsiteX17" fmla="*/ 1265677 w 1414270"/>
              <a:gd name="connsiteY17" fmla="*/ 773430 h 1600200"/>
              <a:gd name="connsiteX18" fmla="*/ 1258057 w 1414270"/>
              <a:gd name="connsiteY18" fmla="*/ 784860 h 1600200"/>
              <a:gd name="connsiteX19" fmla="*/ 1250437 w 1414270"/>
              <a:gd name="connsiteY19" fmla="*/ 796290 h 1600200"/>
              <a:gd name="connsiteX20" fmla="*/ 1239007 w 1414270"/>
              <a:gd name="connsiteY20" fmla="*/ 807720 h 1600200"/>
              <a:gd name="connsiteX21" fmla="*/ 1212337 w 1414270"/>
              <a:gd name="connsiteY21" fmla="*/ 834390 h 1600200"/>
              <a:gd name="connsiteX22" fmla="*/ 1193287 w 1414270"/>
              <a:gd name="connsiteY22" fmla="*/ 853440 h 1600200"/>
              <a:gd name="connsiteX23" fmla="*/ 1174237 w 1414270"/>
              <a:gd name="connsiteY23" fmla="*/ 868680 h 1600200"/>
              <a:gd name="connsiteX24" fmla="*/ 1166617 w 1414270"/>
              <a:gd name="connsiteY24" fmla="*/ 880110 h 1600200"/>
              <a:gd name="connsiteX25" fmla="*/ 1155187 w 1414270"/>
              <a:gd name="connsiteY25" fmla="*/ 883920 h 1600200"/>
              <a:gd name="connsiteX26" fmla="*/ 1151377 w 1414270"/>
              <a:gd name="connsiteY26" fmla="*/ 895350 h 1600200"/>
              <a:gd name="connsiteX27" fmla="*/ 1139947 w 1414270"/>
              <a:gd name="connsiteY27" fmla="*/ 899160 h 1600200"/>
              <a:gd name="connsiteX28" fmla="*/ 1128517 w 1414270"/>
              <a:gd name="connsiteY28" fmla="*/ 906780 h 1600200"/>
              <a:gd name="connsiteX29" fmla="*/ 1109467 w 1414270"/>
              <a:gd name="connsiteY29" fmla="*/ 922020 h 1600200"/>
              <a:gd name="connsiteX30" fmla="*/ 1101847 w 1414270"/>
              <a:gd name="connsiteY30" fmla="*/ 933450 h 1600200"/>
              <a:gd name="connsiteX31" fmla="*/ 1056127 w 1414270"/>
              <a:gd name="connsiteY31" fmla="*/ 956310 h 1600200"/>
              <a:gd name="connsiteX32" fmla="*/ 1033267 w 1414270"/>
              <a:gd name="connsiteY32" fmla="*/ 967740 h 1600200"/>
              <a:gd name="connsiteX33" fmla="*/ 1021837 w 1414270"/>
              <a:gd name="connsiteY33" fmla="*/ 975360 h 1600200"/>
              <a:gd name="connsiteX34" fmla="*/ 1010407 w 1414270"/>
              <a:gd name="connsiteY34" fmla="*/ 979170 h 1600200"/>
              <a:gd name="connsiteX35" fmla="*/ 998977 w 1414270"/>
              <a:gd name="connsiteY35" fmla="*/ 986790 h 1600200"/>
              <a:gd name="connsiteX36" fmla="*/ 976117 w 1414270"/>
              <a:gd name="connsiteY36" fmla="*/ 994410 h 1600200"/>
              <a:gd name="connsiteX37" fmla="*/ 964687 w 1414270"/>
              <a:gd name="connsiteY37" fmla="*/ 1002030 h 1600200"/>
              <a:gd name="connsiteX38" fmla="*/ 941827 w 1414270"/>
              <a:gd name="connsiteY38" fmla="*/ 1009650 h 1600200"/>
              <a:gd name="connsiteX39" fmla="*/ 930397 w 1414270"/>
              <a:gd name="connsiteY39" fmla="*/ 1017270 h 1600200"/>
              <a:gd name="connsiteX40" fmla="*/ 907537 w 1414270"/>
              <a:gd name="connsiteY40" fmla="*/ 1024890 h 1600200"/>
              <a:gd name="connsiteX41" fmla="*/ 884677 w 1414270"/>
              <a:gd name="connsiteY41" fmla="*/ 1032510 h 1600200"/>
              <a:gd name="connsiteX42" fmla="*/ 873247 w 1414270"/>
              <a:gd name="connsiteY42" fmla="*/ 1036320 h 1600200"/>
              <a:gd name="connsiteX43" fmla="*/ 854197 w 1414270"/>
              <a:gd name="connsiteY43" fmla="*/ 1040130 h 1600200"/>
              <a:gd name="connsiteX44" fmla="*/ 823717 w 1414270"/>
              <a:gd name="connsiteY44" fmla="*/ 1047750 h 1600200"/>
              <a:gd name="connsiteX45" fmla="*/ 800857 w 1414270"/>
              <a:gd name="connsiteY45" fmla="*/ 1051560 h 1600200"/>
              <a:gd name="connsiteX46" fmla="*/ 762757 w 1414270"/>
              <a:gd name="connsiteY46" fmla="*/ 1062990 h 1600200"/>
              <a:gd name="connsiteX47" fmla="*/ 747517 w 1414270"/>
              <a:gd name="connsiteY47" fmla="*/ 1066800 h 1600200"/>
              <a:gd name="connsiteX48" fmla="*/ 728467 w 1414270"/>
              <a:gd name="connsiteY48" fmla="*/ 1070610 h 1600200"/>
              <a:gd name="connsiteX49" fmla="*/ 717037 w 1414270"/>
              <a:gd name="connsiteY49" fmla="*/ 1074420 h 1600200"/>
              <a:gd name="connsiteX50" fmla="*/ 697987 w 1414270"/>
              <a:gd name="connsiteY50" fmla="*/ 1078230 h 1600200"/>
              <a:gd name="connsiteX51" fmla="*/ 667507 w 1414270"/>
              <a:gd name="connsiteY51" fmla="*/ 1085850 h 1600200"/>
              <a:gd name="connsiteX52" fmla="*/ 652267 w 1414270"/>
              <a:gd name="connsiteY52" fmla="*/ 1089660 h 1600200"/>
              <a:gd name="connsiteX53" fmla="*/ 640837 w 1414270"/>
              <a:gd name="connsiteY53" fmla="*/ 1093470 h 1600200"/>
              <a:gd name="connsiteX54" fmla="*/ 625597 w 1414270"/>
              <a:gd name="connsiteY54" fmla="*/ 1097280 h 1600200"/>
              <a:gd name="connsiteX55" fmla="*/ 602737 w 1414270"/>
              <a:gd name="connsiteY55" fmla="*/ 1104900 h 1600200"/>
              <a:gd name="connsiteX56" fmla="*/ 564637 w 1414270"/>
              <a:gd name="connsiteY56" fmla="*/ 1116330 h 1600200"/>
              <a:gd name="connsiteX57" fmla="*/ 541777 w 1414270"/>
              <a:gd name="connsiteY57" fmla="*/ 1123950 h 1600200"/>
              <a:gd name="connsiteX58" fmla="*/ 530347 w 1414270"/>
              <a:gd name="connsiteY58" fmla="*/ 1127760 h 1600200"/>
              <a:gd name="connsiteX59" fmla="*/ 496057 w 1414270"/>
              <a:gd name="connsiteY59" fmla="*/ 1135380 h 1600200"/>
              <a:gd name="connsiteX60" fmla="*/ 484627 w 1414270"/>
              <a:gd name="connsiteY60" fmla="*/ 1139190 h 1600200"/>
              <a:gd name="connsiteX61" fmla="*/ 416047 w 1414270"/>
              <a:gd name="connsiteY61" fmla="*/ 1154430 h 1600200"/>
              <a:gd name="connsiteX62" fmla="*/ 393187 w 1414270"/>
              <a:gd name="connsiteY62" fmla="*/ 1162050 h 1600200"/>
              <a:gd name="connsiteX63" fmla="*/ 381757 w 1414270"/>
              <a:gd name="connsiteY63" fmla="*/ 1169670 h 1600200"/>
              <a:gd name="connsiteX64" fmla="*/ 370327 w 1414270"/>
              <a:gd name="connsiteY64" fmla="*/ 1173480 h 1600200"/>
              <a:gd name="connsiteX65" fmla="*/ 336037 w 1414270"/>
              <a:gd name="connsiteY65" fmla="*/ 1200150 h 1600200"/>
              <a:gd name="connsiteX66" fmla="*/ 313177 w 1414270"/>
              <a:gd name="connsiteY66" fmla="*/ 1215390 h 1600200"/>
              <a:gd name="connsiteX67" fmla="*/ 301747 w 1414270"/>
              <a:gd name="connsiteY67" fmla="*/ 1226820 h 1600200"/>
              <a:gd name="connsiteX68" fmla="*/ 278887 w 1414270"/>
              <a:gd name="connsiteY68" fmla="*/ 1242060 h 1600200"/>
              <a:gd name="connsiteX69" fmla="*/ 244597 w 1414270"/>
              <a:gd name="connsiteY69" fmla="*/ 1272540 h 1600200"/>
              <a:gd name="connsiteX70" fmla="*/ 236977 w 1414270"/>
              <a:gd name="connsiteY70" fmla="*/ 1283970 h 1600200"/>
              <a:gd name="connsiteX71" fmla="*/ 214117 w 1414270"/>
              <a:gd name="connsiteY71" fmla="*/ 1306830 h 1600200"/>
              <a:gd name="connsiteX72" fmla="*/ 202687 w 1414270"/>
              <a:gd name="connsiteY72" fmla="*/ 1318260 h 1600200"/>
              <a:gd name="connsiteX73" fmla="*/ 191257 w 1414270"/>
              <a:gd name="connsiteY73" fmla="*/ 1333500 h 1600200"/>
              <a:gd name="connsiteX74" fmla="*/ 176017 w 1414270"/>
              <a:gd name="connsiteY74" fmla="*/ 1356360 h 1600200"/>
              <a:gd name="connsiteX75" fmla="*/ 168397 w 1414270"/>
              <a:gd name="connsiteY75" fmla="*/ 1367790 h 1600200"/>
              <a:gd name="connsiteX76" fmla="*/ 164587 w 1414270"/>
              <a:gd name="connsiteY76" fmla="*/ 1379220 h 1600200"/>
              <a:gd name="connsiteX77" fmla="*/ 153157 w 1414270"/>
              <a:gd name="connsiteY77" fmla="*/ 1390650 h 1600200"/>
              <a:gd name="connsiteX78" fmla="*/ 134107 w 1414270"/>
              <a:gd name="connsiteY78" fmla="*/ 1409700 h 1600200"/>
              <a:gd name="connsiteX79" fmla="*/ 107437 w 1414270"/>
              <a:gd name="connsiteY79" fmla="*/ 1447800 h 1600200"/>
              <a:gd name="connsiteX80" fmla="*/ 96007 w 1414270"/>
              <a:gd name="connsiteY80" fmla="*/ 1459230 h 1600200"/>
              <a:gd name="connsiteX81" fmla="*/ 88387 w 1414270"/>
              <a:gd name="connsiteY81" fmla="*/ 1470660 h 1600200"/>
              <a:gd name="connsiteX82" fmla="*/ 73147 w 1414270"/>
              <a:gd name="connsiteY82" fmla="*/ 1485900 h 1600200"/>
              <a:gd name="connsiteX83" fmla="*/ 46477 w 1414270"/>
              <a:gd name="connsiteY83" fmla="*/ 1520190 h 1600200"/>
              <a:gd name="connsiteX84" fmla="*/ 42667 w 1414270"/>
              <a:gd name="connsiteY84" fmla="*/ 1531620 h 1600200"/>
              <a:gd name="connsiteX85" fmla="*/ 15997 w 1414270"/>
              <a:gd name="connsiteY85" fmla="*/ 1565910 h 1600200"/>
              <a:gd name="connsiteX86" fmla="*/ 12187 w 1414270"/>
              <a:gd name="connsiteY86" fmla="*/ 1577340 h 1600200"/>
              <a:gd name="connsiteX87" fmla="*/ 757 w 1414270"/>
              <a:gd name="connsiteY87" fmla="*/ 1588770 h 1600200"/>
              <a:gd name="connsiteX88" fmla="*/ 757 w 1414270"/>
              <a:gd name="connsiteY8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414270" h="1600200">
                <a:moveTo>
                  <a:pt x="1410457" y="0"/>
                </a:moveTo>
                <a:cubicBezTo>
                  <a:pt x="1411727" y="54610"/>
                  <a:pt x="1414267" y="109205"/>
                  <a:pt x="1414267" y="163830"/>
                </a:cubicBezTo>
                <a:cubicBezTo>
                  <a:pt x="1414267" y="188654"/>
                  <a:pt x="1414665" y="260901"/>
                  <a:pt x="1406647" y="300990"/>
                </a:cubicBezTo>
                <a:cubicBezTo>
                  <a:pt x="1405859" y="304928"/>
                  <a:pt x="1404107" y="308610"/>
                  <a:pt x="1402837" y="312420"/>
                </a:cubicBezTo>
                <a:cubicBezTo>
                  <a:pt x="1401567" y="339090"/>
                  <a:pt x="1400468" y="365769"/>
                  <a:pt x="1399027" y="392430"/>
                </a:cubicBezTo>
                <a:cubicBezTo>
                  <a:pt x="1397928" y="412760"/>
                  <a:pt x="1397147" y="433122"/>
                  <a:pt x="1395217" y="453390"/>
                </a:cubicBezTo>
                <a:cubicBezTo>
                  <a:pt x="1394603" y="459837"/>
                  <a:pt x="1392532" y="466063"/>
                  <a:pt x="1391407" y="472440"/>
                </a:cubicBezTo>
                <a:cubicBezTo>
                  <a:pt x="1388722" y="487655"/>
                  <a:pt x="1385972" y="502865"/>
                  <a:pt x="1383787" y="518160"/>
                </a:cubicBezTo>
                <a:cubicBezTo>
                  <a:pt x="1382517" y="527050"/>
                  <a:pt x="1381453" y="535972"/>
                  <a:pt x="1379977" y="544830"/>
                </a:cubicBezTo>
                <a:cubicBezTo>
                  <a:pt x="1376147" y="567812"/>
                  <a:pt x="1376924" y="558570"/>
                  <a:pt x="1372357" y="579120"/>
                </a:cubicBezTo>
                <a:cubicBezTo>
                  <a:pt x="1368429" y="596797"/>
                  <a:pt x="1369383" y="597149"/>
                  <a:pt x="1364737" y="613410"/>
                </a:cubicBezTo>
                <a:cubicBezTo>
                  <a:pt x="1363634" y="617272"/>
                  <a:pt x="1362723" y="621248"/>
                  <a:pt x="1360927" y="624840"/>
                </a:cubicBezTo>
                <a:cubicBezTo>
                  <a:pt x="1358879" y="628936"/>
                  <a:pt x="1355167" y="632086"/>
                  <a:pt x="1353307" y="636270"/>
                </a:cubicBezTo>
                <a:cubicBezTo>
                  <a:pt x="1343814" y="657630"/>
                  <a:pt x="1350385" y="655779"/>
                  <a:pt x="1338067" y="670560"/>
                </a:cubicBezTo>
                <a:cubicBezTo>
                  <a:pt x="1334618" y="674699"/>
                  <a:pt x="1329769" y="677605"/>
                  <a:pt x="1326637" y="681990"/>
                </a:cubicBezTo>
                <a:cubicBezTo>
                  <a:pt x="1309059" y="706599"/>
                  <a:pt x="1330120" y="689828"/>
                  <a:pt x="1307587" y="704850"/>
                </a:cubicBezTo>
                <a:cubicBezTo>
                  <a:pt x="1300881" y="724968"/>
                  <a:pt x="1306005" y="712938"/>
                  <a:pt x="1288537" y="739140"/>
                </a:cubicBezTo>
                <a:lnTo>
                  <a:pt x="1265677" y="773430"/>
                </a:lnTo>
                <a:lnTo>
                  <a:pt x="1258057" y="784860"/>
                </a:lnTo>
                <a:cubicBezTo>
                  <a:pt x="1255517" y="788670"/>
                  <a:pt x="1253675" y="793052"/>
                  <a:pt x="1250437" y="796290"/>
                </a:cubicBezTo>
                <a:cubicBezTo>
                  <a:pt x="1246627" y="800100"/>
                  <a:pt x="1242315" y="803467"/>
                  <a:pt x="1239007" y="807720"/>
                </a:cubicBezTo>
                <a:cubicBezTo>
                  <a:pt x="1217609" y="835232"/>
                  <a:pt x="1234179" y="827109"/>
                  <a:pt x="1212337" y="834390"/>
                </a:cubicBezTo>
                <a:cubicBezTo>
                  <a:pt x="1192017" y="864870"/>
                  <a:pt x="1218687" y="828040"/>
                  <a:pt x="1193287" y="853440"/>
                </a:cubicBezTo>
                <a:cubicBezTo>
                  <a:pt x="1176053" y="870674"/>
                  <a:pt x="1196489" y="861263"/>
                  <a:pt x="1174237" y="868680"/>
                </a:cubicBezTo>
                <a:cubicBezTo>
                  <a:pt x="1171697" y="872490"/>
                  <a:pt x="1170193" y="877249"/>
                  <a:pt x="1166617" y="880110"/>
                </a:cubicBezTo>
                <a:cubicBezTo>
                  <a:pt x="1163481" y="882619"/>
                  <a:pt x="1158027" y="881080"/>
                  <a:pt x="1155187" y="883920"/>
                </a:cubicBezTo>
                <a:cubicBezTo>
                  <a:pt x="1152347" y="886760"/>
                  <a:pt x="1154217" y="892510"/>
                  <a:pt x="1151377" y="895350"/>
                </a:cubicBezTo>
                <a:cubicBezTo>
                  <a:pt x="1148537" y="898190"/>
                  <a:pt x="1143539" y="897364"/>
                  <a:pt x="1139947" y="899160"/>
                </a:cubicBezTo>
                <a:cubicBezTo>
                  <a:pt x="1135851" y="901208"/>
                  <a:pt x="1132327" y="904240"/>
                  <a:pt x="1128517" y="906780"/>
                </a:cubicBezTo>
                <a:cubicBezTo>
                  <a:pt x="1106679" y="939537"/>
                  <a:pt x="1135757" y="900988"/>
                  <a:pt x="1109467" y="922020"/>
                </a:cubicBezTo>
                <a:cubicBezTo>
                  <a:pt x="1105891" y="924881"/>
                  <a:pt x="1105293" y="930435"/>
                  <a:pt x="1101847" y="933450"/>
                </a:cubicBezTo>
                <a:cubicBezTo>
                  <a:pt x="1044294" y="983809"/>
                  <a:pt x="1112241" y="918901"/>
                  <a:pt x="1056127" y="956310"/>
                </a:cubicBezTo>
                <a:cubicBezTo>
                  <a:pt x="1023370" y="978148"/>
                  <a:pt x="1064815" y="951966"/>
                  <a:pt x="1033267" y="967740"/>
                </a:cubicBezTo>
                <a:cubicBezTo>
                  <a:pt x="1029171" y="969788"/>
                  <a:pt x="1025933" y="973312"/>
                  <a:pt x="1021837" y="975360"/>
                </a:cubicBezTo>
                <a:cubicBezTo>
                  <a:pt x="1018245" y="977156"/>
                  <a:pt x="1013999" y="977374"/>
                  <a:pt x="1010407" y="979170"/>
                </a:cubicBezTo>
                <a:cubicBezTo>
                  <a:pt x="1006311" y="981218"/>
                  <a:pt x="1003161" y="984930"/>
                  <a:pt x="998977" y="986790"/>
                </a:cubicBezTo>
                <a:cubicBezTo>
                  <a:pt x="991637" y="990052"/>
                  <a:pt x="982800" y="989955"/>
                  <a:pt x="976117" y="994410"/>
                </a:cubicBezTo>
                <a:cubicBezTo>
                  <a:pt x="972307" y="996950"/>
                  <a:pt x="968871" y="1000170"/>
                  <a:pt x="964687" y="1002030"/>
                </a:cubicBezTo>
                <a:cubicBezTo>
                  <a:pt x="957347" y="1005292"/>
                  <a:pt x="948510" y="1005195"/>
                  <a:pt x="941827" y="1009650"/>
                </a:cubicBezTo>
                <a:cubicBezTo>
                  <a:pt x="938017" y="1012190"/>
                  <a:pt x="934581" y="1015410"/>
                  <a:pt x="930397" y="1017270"/>
                </a:cubicBezTo>
                <a:cubicBezTo>
                  <a:pt x="923057" y="1020532"/>
                  <a:pt x="915157" y="1022350"/>
                  <a:pt x="907537" y="1024890"/>
                </a:cubicBezTo>
                <a:lnTo>
                  <a:pt x="884677" y="1032510"/>
                </a:lnTo>
                <a:cubicBezTo>
                  <a:pt x="880867" y="1033780"/>
                  <a:pt x="877185" y="1035532"/>
                  <a:pt x="873247" y="1036320"/>
                </a:cubicBezTo>
                <a:cubicBezTo>
                  <a:pt x="866897" y="1037590"/>
                  <a:pt x="860507" y="1038674"/>
                  <a:pt x="854197" y="1040130"/>
                </a:cubicBezTo>
                <a:cubicBezTo>
                  <a:pt x="843993" y="1042485"/>
                  <a:pt x="834047" y="1046028"/>
                  <a:pt x="823717" y="1047750"/>
                </a:cubicBezTo>
                <a:cubicBezTo>
                  <a:pt x="816097" y="1049020"/>
                  <a:pt x="808432" y="1050045"/>
                  <a:pt x="800857" y="1051560"/>
                </a:cubicBezTo>
                <a:cubicBezTo>
                  <a:pt x="770621" y="1057607"/>
                  <a:pt x="801634" y="1053271"/>
                  <a:pt x="762757" y="1062990"/>
                </a:cubicBezTo>
                <a:cubicBezTo>
                  <a:pt x="757677" y="1064260"/>
                  <a:pt x="752629" y="1065664"/>
                  <a:pt x="747517" y="1066800"/>
                </a:cubicBezTo>
                <a:cubicBezTo>
                  <a:pt x="741195" y="1068205"/>
                  <a:pt x="734749" y="1069039"/>
                  <a:pt x="728467" y="1070610"/>
                </a:cubicBezTo>
                <a:cubicBezTo>
                  <a:pt x="724571" y="1071584"/>
                  <a:pt x="720933" y="1073446"/>
                  <a:pt x="717037" y="1074420"/>
                </a:cubicBezTo>
                <a:cubicBezTo>
                  <a:pt x="710755" y="1075991"/>
                  <a:pt x="704297" y="1076774"/>
                  <a:pt x="697987" y="1078230"/>
                </a:cubicBezTo>
                <a:cubicBezTo>
                  <a:pt x="687783" y="1080585"/>
                  <a:pt x="677667" y="1083310"/>
                  <a:pt x="667507" y="1085850"/>
                </a:cubicBezTo>
                <a:cubicBezTo>
                  <a:pt x="662427" y="1087120"/>
                  <a:pt x="657235" y="1088004"/>
                  <a:pt x="652267" y="1089660"/>
                </a:cubicBezTo>
                <a:cubicBezTo>
                  <a:pt x="648457" y="1090930"/>
                  <a:pt x="644699" y="1092367"/>
                  <a:pt x="640837" y="1093470"/>
                </a:cubicBezTo>
                <a:cubicBezTo>
                  <a:pt x="635802" y="1094909"/>
                  <a:pt x="630613" y="1095775"/>
                  <a:pt x="625597" y="1097280"/>
                </a:cubicBezTo>
                <a:cubicBezTo>
                  <a:pt x="617904" y="1099588"/>
                  <a:pt x="610529" y="1102952"/>
                  <a:pt x="602737" y="1104900"/>
                </a:cubicBezTo>
                <a:cubicBezTo>
                  <a:pt x="579705" y="1110658"/>
                  <a:pt x="592465" y="1107054"/>
                  <a:pt x="564637" y="1116330"/>
                </a:cubicBezTo>
                <a:lnTo>
                  <a:pt x="541777" y="1123950"/>
                </a:lnTo>
                <a:cubicBezTo>
                  <a:pt x="537967" y="1125220"/>
                  <a:pt x="534285" y="1126972"/>
                  <a:pt x="530347" y="1127760"/>
                </a:cubicBezTo>
                <a:cubicBezTo>
                  <a:pt x="517253" y="1130379"/>
                  <a:pt x="508612" y="1131793"/>
                  <a:pt x="496057" y="1135380"/>
                </a:cubicBezTo>
                <a:cubicBezTo>
                  <a:pt x="492195" y="1136483"/>
                  <a:pt x="488540" y="1138287"/>
                  <a:pt x="484627" y="1139190"/>
                </a:cubicBezTo>
                <a:cubicBezTo>
                  <a:pt x="464999" y="1143720"/>
                  <a:pt x="435851" y="1147829"/>
                  <a:pt x="416047" y="1154430"/>
                </a:cubicBezTo>
                <a:cubicBezTo>
                  <a:pt x="408427" y="1156970"/>
                  <a:pt x="399870" y="1157595"/>
                  <a:pt x="393187" y="1162050"/>
                </a:cubicBezTo>
                <a:cubicBezTo>
                  <a:pt x="389377" y="1164590"/>
                  <a:pt x="385853" y="1167622"/>
                  <a:pt x="381757" y="1169670"/>
                </a:cubicBezTo>
                <a:cubicBezTo>
                  <a:pt x="378165" y="1171466"/>
                  <a:pt x="373838" y="1171530"/>
                  <a:pt x="370327" y="1173480"/>
                </a:cubicBezTo>
                <a:cubicBezTo>
                  <a:pt x="326221" y="1197983"/>
                  <a:pt x="363805" y="1178553"/>
                  <a:pt x="336037" y="1200150"/>
                </a:cubicBezTo>
                <a:cubicBezTo>
                  <a:pt x="328808" y="1205773"/>
                  <a:pt x="319653" y="1208914"/>
                  <a:pt x="313177" y="1215390"/>
                </a:cubicBezTo>
                <a:cubicBezTo>
                  <a:pt x="309367" y="1219200"/>
                  <a:pt x="306000" y="1223512"/>
                  <a:pt x="301747" y="1226820"/>
                </a:cubicBezTo>
                <a:cubicBezTo>
                  <a:pt x="294518" y="1232443"/>
                  <a:pt x="285363" y="1235584"/>
                  <a:pt x="278887" y="1242060"/>
                </a:cubicBezTo>
                <a:cubicBezTo>
                  <a:pt x="252789" y="1268158"/>
                  <a:pt x="264993" y="1258942"/>
                  <a:pt x="244597" y="1272540"/>
                </a:cubicBezTo>
                <a:cubicBezTo>
                  <a:pt x="242057" y="1276350"/>
                  <a:pt x="240019" y="1280548"/>
                  <a:pt x="236977" y="1283970"/>
                </a:cubicBezTo>
                <a:cubicBezTo>
                  <a:pt x="229818" y="1292024"/>
                  <a:pt x="221737" y="1299210"/>
                  <a:pt x="214117" y="1306830"/>
                </a:cubicBezTo>
                <a:cubicBezTo>
                  <a:pt x="210307" y="1310640"/>
                  <a:pt x="205920" y="1313949"/>
                  <a:pt x="202687" y="1318260"/>
                </a:cubicBezTo>
                <a:cubicBezTo>
                  <a:pt x="198877" y="1323340"/>
                  <a:pt x="194898" y="1328298"/>
                  <a:pt x="191257" y="1333500"/>
                </a:cubicBezTo>
                <a:cubicBezTo>
                  <a:pt x="186005" y="1341003"/>
                  <a:pt x="181097" y="1348740"/>
                  <a:pt x="176017" y="1356360"/>
                </a:cubicBezTo>
                <a:cubicBezTo>
                  <a:pt x="173477" y="1360170"/>
                  <a:pt x="169845" y="1363446"/>
                  <a:pt x="168397" y="1367790"/>
                </a:cubicBezTo>
                <a:cubicBezTo>
                  <a:pt x="167127" y="1371600"/>
                  <a:pt x="166815" y="1375878"/>
                  <a:pt x="164587" y="1379220"/>
                </a:cubicBezTo>
                <a:cubicBezTo>
                  <a:pt x="161598" y="1383703"/>
                  <a:pt x="156606" y="1386511"/>
                  <a:pt x="153157" y="1390650"/>
                </a:cubicBezTo>
                <a:cubicBezTo>
                  <a:pt x="137282" y="1409700"/>
                  <a:pt x="155062" y="1395730"/>
                  <a:pt x="134107" y="1409700"/>
                </a:cubicBezTo>
                <a:cubicBezTo>
                  <a:pt x="127549" y="1419536"/>
                  <a:pt x="115899" y="1437927"/>
                  <a:pt x="107437" y="1447800"/>
                </a:cubicBezTo>
                <a:cubicBezTo>
                  <a:pt x="103930" y="1451891"/>
                  <a:pt x="99456" y="1455091"/>
                  <a:pt x="96007" y="1459230"/>
                </a:cubicBezTo>
                <a:cubicBezTo>
                  <a:pt x="93076" y="1462748"/>
                  <a:pt x="91367" y="1467183"/>
                  <a:pt x="88387" y="1470660"/>
                </a:cubicBezTo>
                <a:cubicBezTo>
                  <a:pt x="83712" y="1476115"/>
                  <a:pt x="77635" y="1480290"/>
                  <a:pt x="73147" y="1485900"/>
                </a:cubicBezTo>
                <a:cubicBezTo>
                  <a:pt x="36689" y="1531472"/>
                  <a:pt x="75108" y="1491559"/>
                  <a:pt x="46477" y="1520190"/>
                </a:cubicBezTo>
                <a:cubicBezTo>
                  <a:pt x="45207" y="1524000"/>
                  <a:pt x="44617" y="1528109"/>
                  <a:pt x="42667" y="1531620"/>
                </a:cubicBezTo>
                <a:cubicBezTo>
                  <a:pt x="31274" y="1552127"/>
                  <a:pt x="29881" y="1552026"/>
                  <a:pt x="15997" y="1565910"/>
                </a:cubicBezTo>
                <a:cubicBezTo>
                  <a:pt x="14727" y="1569720"/>
                  <a:pt x="14415" y="1573998"/>
                  <a:pt x="12187" y="1577340"/>
                </a:cubicBezTo>
                <a:cubicBezTo>
                  <a:pt x="9198" y="1581823"/>
                  <a:pt x="3167" y="1583951"/>
                  <a:pt x="757" y="1588770"/>
                </a:cubicBezTo>
                <a:cubicBezTo>
                  <a:pt x="-947" y="1592178"/>
                  <a:pt x="757" y="1596390"/>
                  <a:pt x="757" y="160020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17183" y="2180828"/>
            <a:ext cx="100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90" y="209549"/>
            <a:ext cx="1625397" cy="1625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4590" y="793647"/>
            <a:ext cx="9906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" y="987957"/>
            <a:ext cx="2017206" cy="1431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任意多边形 15"/>
          <p:cNvSpPr/>
          <p:nvPr/>
        </p:nvSpPr>
        <p:spPr>
          <a:xfrm>
            <a:off x="1960880" y="1869440"/>
            <a:ext cx="1534160" cy="2021840"/>
          </a:xfrm>
          <a:custGeom>
            <a:avLst/>
            <a:gdLst>
              <a:gd name="connsiteX0" fmla="*/ 1498600 w 1534160"/>
              <a:gd name="connsiteY0" fmla="*/ 2021840 h 2021840"/>
              <a:gd name="connsiteX1" fmla="*/ 1508760 w 1534160"/>
              <a:gd name="connsiteY1" fmla="*/ 1483360 h 2021840"/>
              <a:gd name="connsiteX2" fmla="*/ 1518920 w 1534160"/>
              <a:gd name="connsiteY2" fmla="*/ 1310640 h 2021840"/>
              <a:gd name="connsiteX3" fmla="*/ 1529080 w 1534160"/>
              <a:gd name="connsiteY3" fmla="*/ 1214120 h 2021840"/>
              <a:gd name="connsiteX4" fmla="*/ 1534160 w 1534160"/>
              <a:gd name="connsiteY4" fmla="*/ 1137920 h 2021840"/>
              <a:gd name="connsiteX5" fmla="*/ 1529080 w 1534160"/>
              <a:gd name="connsiteY5" fmla="*/ 1066800 h 2021840"/>
              <a:gd name="connsiteX6" fmla="*/ 1518920 w 1534160"/>
              <a:gd name="connsiteY6" fmla="*/ 980440 h 2021840"/>
              <a:gd name="connsiteX7" fmla="*/ 1513840 w 1534160"/>
              <a:gd name="connsiteY7" fmla="*/ 863600 h 2021840"/>
              <a:gd name="connsiteX8" fmla="*/ 1503680 w 1534160"/>
              <a:gd name="connsiteY8" fmla="*/ 706120 h 2021840"/>
              <a:gd name="connsiteX9" fmla="*/ 1513840 w 1534160"/>
              <a:gd name="connsiteY9" fmla="*/ 431800 h 2021840"/>
              <a:gd name="connsiteX10" fmla="*/ 1524000 w 1534160"/>
              <a:gd name="connsiteY10" fmla="*/ 350520 h 2021840"/>
              <a:gd name="connsiteX11" fmla="*/ 1518920 w 1534160"/>
              <a:gd name="connsiteY11" fmla="*/ 223520 h 2021840"/>
              <a:gd name="connsiteX12" fmla="*/ 1503680 w 1534160"/>
              <a:gd name="connsiteY12" fmla="*/ 193040 h 2021840"/>
              <a:gd name="connsiteX13" fmla="*/ 1473200 w 1534160"/>
              <a:gd name="connsiteY13" fmla="*/ 172720 h 2021840"/>
              <a:gd name="connsiteX14" fmla="*/ 1457960 w 1534160"/>
              <a:gd name="connsiteY14" fmla="*/ 162560 h 2021840"/>
              <a:gd name="connsiteX15" fmla="*/ 1427480 w 1534160"/>
              <a:gd name="connsiteY15" fmla="*/ 152400 h 2021840"/>
              <a:gd name="connsiteX16" fmla="*/ 1412240 w 1534160"/>
              <a:gd name="connsiteY16" fmla="*/ 147320 h 2021840"/>
              <a:gd name="connsiteX17" fmla="*/ 1381760 w 1534160"/>
              <a:gd name="connsiteY17" fmla="*/ 142240 h 2021840"/>
              <a:gd name="connsiteX18" fmla="*/ 1341120 w 1534160"/>
              <a:gd name="connsiteY18" fmla="*/ 137160 h 2021840"/>
              <a:gd name="connsiteX19" fmla="*/ 1315720 w 1534160"/>
              <a:gd name="connsiteY19" fmla="*/ 132080 h 2021840"/>
              <a:gd name="connsiteX20" fmla="*/ 1249680 w 1534160"/>
              <a:gd name="connsiteY20" fmla="*/ 121920 h 2021840"/>
              <a:gd name="connsiteX21" fmla="*/ 1224280 w 1534160"/>
              <a:gd name="connsiteY21" fmla="*/ 116840 h 2021840"/>
              <a:gd name="connsiteX22" fmla="*/ 1188720 w 1534160"/>
              <a:gd name="connsiteY22" fmla="*/ 111760 h 2021840"/>
              <a:gd name="connsiteX23" fmla="*/ 1153160 w 1534160"/>
              <a:gd name="connsiteY23" fmla="*/ 101600 h 2021840"/>
              <a:gd name="connsiteX24" fmla="*/ 1122680 w 1534160"/>
              <a:gd name="connsiteY24" fmla="*/ 96520 h 2021840"/>
              <a:gd name="connsiteX25" fmla="*/ 1051560 w 1534160"/>
              <a:gd name="connsiteY25" fmla="*/ 76200 h 2021840"/>
              <a:gd name="connsiteX26" fmla="*/ 995680 w 1534160"/>
              <a:gd name="connsiteY26" fmla="*/ 66040 h 2021840"/>
              <a:gd name="connsiteX27" fmla="*/ 955040 w 1534160"/>
              <a:gd name="connsiteY27" fmla="*/ 55880 h 2021840"/>
              <a:gd name="connsiteX28" fmla="*/ 889000 w 1534160"/>
              <a:gd name="connsiteY28" fmla="*/ 45720 h 2021840"/>
              <a:gd name="connsiteX29" fmla="*/ 858520 w 1534160"/>
              <a:gd name="connsiteY29" fmla="*/ 40640 h 2021840"/>
              <a:gd name="connsiteX30" fmla="*/ 812800 w 1534160"/>
              <a:gd name="connsiteY30" fmla="*/ 30480 h 2021840"/>
              <a:gd name="connsiteX31" fmla="*/ 716280 w 1534160"/>
              <a:gd name="connsiteY31" fmla="*/ 20320 h 2021840"/>
              <a:gd name="connsiteX32" fmla="*/ 619760 w 1534160"/>
              <a:gd name="connsiteY32" fmla="*/ 10160 h 2021840"/>
              <a:gd name="connsiteX33" fmla="*/ 472440 w 1534160"/>
              <a:gd name="connsiteY33" fmla="*/ 0 h 2021840"/>
              <a:gd name="connsiteX34" fmla="*/ 152400 w 1534160"/>
              <a:gd name="connsiteY34" fmla="*/ 10160 h 2021840"/>
              <a:gd name="connsiteX35" fmla="*/ 96520 w 1534160"/>
              <a:gd name="connsiteY35" fmla="*/ 15240 h 2021840"/>
              <a:gd name="connsiteX36" fmla="*/ 35560 w 1534160"/>
              <a:gd name="connsiteY36" fmla="*/ 25400 h 2021840"/>
              <a:gd name="connsiteX37" fmla="*/ 0 w 1534160"/>
              <a:gd name="connsiteY37" fmla="*/ 25400 h 20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34160" h="2021840">
                <a:moveTo>
                  <a:pt x="1498600" y="2021840"/>
                </a:moveTo>
                <a:cubicBezTo>
                  <a:pt x="1510947" y="1626736"/>
                  <a:pt x="1495197" y="2161490"/>
                  <a:pt x="1508760" y="1483360"/>
                </a:cubicBezTo>
                <a:cubicBezTo>
                  <a:pt x="1513533" y="1244688"/>
                  <a:pt x="1508633" y="1423800"/>
                  <a:pt x="1518920" y="1310640"/>
                </a:cubicBezTo>
                <a:cubicBezTo>
                  <a:pt x="1527463" y="1216670"/>
                  <a:pt x="1518304" y="1267998"/>
                  <a:pt x="1529080" y="1214120"/>
                </a:cubicBezTo>
                <a:cubicBezTo>
                  <a:pt x="1530773" y="1188720"/>
                  <a:pt x="1534160" y="1163376"/>
                  <a:pt x="1534160" y="1137920"/>
                </a:cubicBezTo>
                <a:cubicBezTo>
                  <a:pt x="1534160" y="1114153"/>
                  <a:pt x="1531054" y="1090485"/>
                  <a:pt x="1529080" y="1066800"/>
                </a:cubicBezTo>
                <a:cubicBezTo>
                  <a:pt x="1525317" y="1021646"/>
                  <a:pt x="1524642" y="1020492"/>
                  <a:pt x="1518920" y="980440"/>
                </a:cubicBezTo>
                <a:cubicBezTo>
                  <a:pt x="1517227" y="941493"/>
                  <a:pt x="1516002" y="902523"/>
                  <a:pt x="1513840" y="863600"/>
                </a:cubicBezTo>
                <a:cubicBezTo>
                  <a:pt x="1510922" y="811079"/>
                  <a:pt x="1503680" y="706120"/>
                  <a:pt x="1503680" y="706120"/>
                </a:cubicBezTo>
                <a:cubicBezTo>
                  <a:pt x="1507067" y="614680"/>
                  <a:pt x="1502490" y="522596"/>
                  <a:pt x="1513840" y="431800"/>
                </a:cubicBezTo>
                <a:lnTo>
                  <a:pt x="1524000" y="350520"/>
                </a:lnTo>
                <a:cubicBezTo>
                  <a:pt x="1522307" y="308187"/>
                  <a:pt x="1521939" y="265780"/>
                  <a:pt x="1518920" y="223520"/>
                </a:cubicBezTo>
                <a:cubicBezTo>
                  <a:pt x="1518333" y="215306"/>
                  <a:pt x="1509486" y="198120"/>
                  <a:pt x="1503680" y="193040"/>
                </a:cubicBezTo>
                <a:cubicBezTo>
                  <a:pt x="1494490" y="184999"/>
                  <a:pt x="1483360" y="179493"/>
                  <a:pt x="1473200" y="172720"/>
                </a:cubicBezTo>
                <a:cubicBezTo>
                  <a:pt x="1468120" y="169333"/>
                  <a:pt x="1463752" y="164491"/>
                  <a:pt x="1457960" y="162560"/>
                </a:cubicBezTo>
                <a:lnTo>
                  <a:pt x="1427480" y="152400"/>
                </a:lnTo>
                <a:cubicBezTo>
                  <a:pt x="1422400" y="150707"/>
                  <a:pt x="1417522" y="148200"/>
                  <a:pt x="1412240" y="147320"/>
                </a:cubicBezTo>
                <a:cubicBezTo>
                  <a:pt x="1402080" y="145627"/>
                  <a:pt x="1391957" y="143697"/>
                  <a:pt x="1381760" y="142240"/>
                </a:cubicBezTo>
                <a:cubicBezTo>
                  <a:pt x="1368245" y="140309"/>
                  <a:pt x="1354613" y="139236"/>
                  <a:pt x="1341120" y="137160"/>
                </a:cubicBezTo>
                <a:cubicBezTo>
                  <a:pt x="1332586" y="135847"/>
                  <a:pt x="1324237" y="133499"/>
                  <a:pt x="1315720" y="132080"/>
                </a:cubicBezTo>
                <a:cubicBezTo>
                  <a:pt x="1247222" y="120664"/>
                  <a:pt x="1311534" y="133166"/>
                  <a:pt x="1249680" y="121920"/>
                </a:cubicBezTo>
                <a:cubicBezTo>
                  <a:pt x="1241185" y="120375"/>
                  <a:pt x="1232797" y="118259"/>
                  <a:pt x="1224280" y="116840"/>
                </a:cubicBezTo>
                <a:cubicBezTo>
                  <a:pt x="1212469" y="114872"/>
                  <a:pt x="1200501" y="113902"/>
                  <a:pt x="1188720" y="111760"/>
                </a:cubicBezTo>
                <a:cubicBezTo>
                  <a:pt x="1127869" y="100696"/>
                  <a:pt x="1202125" y="112481"/>
                  <a:pt x="1153160" y="101600"/>
                </a:cubicBezTo>
                <a:cubicBezTo>
                  <a:pt x="1143105" y="99366"/>
                  <a:pt x="1132673" y="99018"/>
                  <a:pt x="1122680" y="96520"/>
                </a:cubicBezTo>
                <a:cubicBezTo>
                  <a:pt x="1074364" y="84441"/>
                  <a:pt x="1108573" y="85702"/>
                  <a:pt x="1051560" y="76200"/>
                </a:cubicBezTo>
                <a:cubicBezTo>
                  <a:pt x="1032891" y="73088"/>
                  <a:pt x="1014140" y="70300"/>
                  <a:pt x="995680" y="66040"/>
                </a:cubicBezTo>
                <a:cubicBezTo>
                  <a:pt x="982074" y="62900"/>
                  <a:pt x="968814" y="58176"/>
                  <a:pt x="955040" y="55880"/>
                </a:cubicBezTo>
                <a:cubicBezTo>
                  <a:pt x="879011" y="43208"/>
                  <a:pt x="973977" y="58793"/>
                  <a:pt x="889000" y="45720"/>
                </a:cubicBezTo>
                <a:cubicBezTo>
                  <a:pt x="878820" y="44154"/>
                  <a:pt x="868575" y="42874"/>
                  <a:pt x="858520" y="40640"/>
                </a:cubicBezTo>
                <a:cubicBezTo>
                  <a:pt x="804070" y="28540"/>
                  <a:pt x="905188" y="43678"/>
                  <a:pt x="812800" y="30480"/>
                </a:cubicBezTo>
                <a:cubicBezTo>
                  <a:pt x="773951" y="24930"/>
                  <a:pt x="757877" y="24102"/>
                  <a:pt x="716280" y="20320"/>
                </a:cubicBezTo>
                <a:cubicBezTo>
                  <a:pt x="665505" y="10165"/>
                  <a:pt x="705188" y="16994"/>
                  <a:pt x="619760" y="10160"/>
                </a:cubicBezTo>
                <a:cubicBezTo>
                  <a:pt x="494973" y="177"/>
                  <a:pt x="645402" y="9609"/>
                  <a:pt x="472440" y="0"/>
                </a:cubicBezTo>
                <a:cubicBezTo>
                  <a:pt x="343016" y="2941"/>
                  <a:pt x="268740" y="2404"/>
                  <a:pt x="152400" y="10160"/>
                </a:cubicBezTo>
                <a:cubicBezTo>
                  <a:pt x="133738" y="11404"/>
                  <a:pt x="115066" y="12821"/>
                  <a:pt x="96520" y="15240"/>
                </a:cubicBezTo>
                <a:cubicBezTo>
                  <a:pt x="76093" y="17904"/>
                  <a:pt x="56160" y="25400"/>
                  <a:pt x="35560" y="25400"/>
                </a:cubicBezTo>
                <a:lnTo>
                  <a:pt x="0" y="2540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066799" y="742950"/>
            <a:ext cx="7162800" cy="380030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37941" y="971550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6" name="矩形 5"/>
          <p:cNvSpPr/>
          <p:nvPr/>
        </p:nvSpPr>
        <p:spPr>
          <a:xfrm>
            <a:off x="3223551" y="3943350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9908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274"/>
          <a:stretch>
            <a:fillRect/>
          </a:stretch>
        </p:blipFill>
        <p:spPr bwMode="auto">
          <a:xfrm>
            <a:off x="1066799" y="742950"/>
            <a:ext cx="7162800" cy="380030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847978" y="1908844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3" name="矩形 2"/>
          <p:cNvSpPr/>
          <p:nvPr/>
        </p:nvSpPr>
        <p:spPr>
          <a:xfrm>
            <a:off x="3014247" y="1598080"/>
            <a:ext cx="100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dendrite</a:t>
            </a:r>
          </a:p>
        </p:txBody>
      </p:sp>
      <p:sp>
        <p:nvSpPr>
          <p:cNvPr id="4" name="矩形 3"/>
          <p:cNvSpPr/>
          <p:nvPr/>
        </p:nvSpPr>
        <p:spPr>
          <a:xfrm>
            <a:off x="4412112" y="3140698"/>
            <a:ext cx="697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axon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3" y="1782746"/>
            <a:ext cx="1625397" cy="162539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657600" y="2278176"/>
            <a:ext cx="622570" cy="94167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4" b="100000" l="0" r="100000">
                        <a14:foregroundMark x1="43182" y1="25131" x2="43182" y2="25131"/>
                        <a14:foregroundMark x1="65152" y1="92670" x2="65152" y2="92670"/>
                        <a14:foregroundMark x1="29167" y1="61780" x2="29167" y2="61780"/>
                        <a14:foregroundMark x1="70076" y1="59686" x2="70076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30" y="1725372"/>
            <a:ext cx="2800769" cy="198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3228491" y="3408459"/>
            <a:ext cx="13787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Axon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 55"/>
          <p:cNvGrpSpPr/>
          <p:nvPr/>
        </p:nvGrpSpPr>
        <p:grpSpPr>
          <a:xfrm>
            <a:off x="2059247" y="1832338"/>
            <a:ext cx="3733800" cy="1880437"/>
            <a:chOff x="867068" y="1227847"/>
            <a:chExt cx="5050946" cy="2543785"/>
          </a:xfrm>
        </p:grpSpPr>
        <p:sp>
          <p:nvSpPr>
            <p:cNvPr id="2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14"/>
            <p:cNvCxnSpPr>
              <a:stCxn id="30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7"/>
            <p:cNvCxnSpPr>
              <a:stCxn id="25" idx="6"/>
              <a:endCxn id="30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8"/>
            <p:cNvCxnSpPr>
              <a:endCxn id="30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/>
            <p:cNvCxnSpPr>
              <a:stCxn id="23" idx="6"/>
              <a:endCxn id="30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5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>
            <a:off x="4145051" y="2830310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41761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21" grpId="0" animBg="1"/>
      <p:bldP spid="20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90800" y="3862686"/>
            <a:ext cx="2438399" cy="5508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40707751"/>
              </p:ext>
            </p:extLst>
          </p:nvPr>
        </p:nvGraphicFramePr>
        <p:xfrm>
          <a:off x="5849258" y="209549"/>
          <a:ext cx="3200400" cy="216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8081751"/>
              </p:ext>
            </p:extLst>
          </p:nvPr>
        </p:nvGraphicFramePr>
        <p:xfrm>
          <a:off x="5849258" y="209549"/>
          <a:ext cx="3200400" cy="193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74736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2299626" y="977796"/>
            <a:ext cx="492712" cy="38448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893664" y="3655723"/>
            <a:ext cx="6802535" cy="4424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523047" y="1518121"/>
            <a:ext cx="492712" cy="3844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917582" y="3141899"/>
            <a:ext cx="5179314" cy="44247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533084" y="1114962"/>
            <a:ext cx="492712" cy="384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917582" y="2610821"/>
            <a:ext cx="5179314" cy="5115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24000" y="699571"/>
            <a:ext cx="492712" cy="3844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921764" y="2060177"/>
            <a:ext cx="5179314" cy="5115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20" y="2129983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38" y="2689181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14" y="3161466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3707566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61" name="矩形 60"/>
          <p:cNvSpPr/>
          <p:nvPr/>
        </p:nvSpPr>
        <p:spPr>
          <a:xfrm>
            <a:off x="7441050" y="2610821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* 4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42568" y="9464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36323" y="924690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4" name="Picture 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7" y="2165904"/>
            <a:ext cx="1661182" cy="3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8" grpId="0" animBg="1"/>
      <p:bldP spid="57" grpId="0" animBg="1"/>
      <p:bldP spid="54" grpId="0" animBg="1"/>
      <p:bldP spid="53" grpId="0" animBg="1"/>
      <p:bldP spid="8" grpId="0" animBg="1"/>
      <p:bldP spid="6" grpId="0" animBg="1"/>
      <p:bldP spid="56" grpId="0"/>
      <p:bldP spid="61" grpId="0"/>
      <p:bldP spid="62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88007" y="1189167"/>
            <a:ext cx="3062971" cy="1087310"/>
            <a:chOff x="656011" y="1657350"/>
            <a:chExt cx="7918786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721" y="2320662"/>
              <a:ext cx="2022076" cy="83371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2" y="3805539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35722" y="2621946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75" y="2596493"/>
            <a:ext cx="360045" cy="3352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90600" y="2621946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98339" y="2999641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78" y="2999641"/>
            <a:ext cx="360045" cy="33528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98339" y="3367785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03" y="3394669"/>
            <a:ext cx="360045" cy="339090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788007" y="796760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631071" y="793517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1028740" y="1021718"/>
            <a:ext cx="582019" cy="318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1028740" y="1021718"/>
            <a:ext cx="582019" cy="71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1028740" y="1021718"/>
            <a:ext cx="582019" cy="1103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1871804" y="1018475"/>
            <a:ext cx="531233" cy="578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34" grpId="0" animBg="1"/>
      <p:bldP spid="48" grpId="0" animBg="1"/>
      <p:bldP spid="54" grpId="0" animBg="1"/>
      <p:bldP spid="37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00150"/>
            <a:ext cx="1905000" cy="1905000"/>
          </a:xfrm>
          <a:prstGeom prst="rect">
            <a:avLst/>
          </a:prstGeom>
        </p:spPr>
      </p:pic>
      <p:pic>
        <p:nvPicPr>
          <p:cNvPr id="5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392427" y="374494"/>
            <a:ext cx="1168078" cy="165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7511420" y="3390028"/>
            <a:ext cx="1136300" cy="15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88007" y="1189167"/>
            <a:ext cx="3062971" cy="1087310"/>
            <a:chOff x="656011" y="1657350"/>
            <a:chExt cx="7918786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721" y="2320662"/>
              <a:ext cx="2022076" cy="83371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788007" y="796760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631071" y="793517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1028740" y="1021718"/>
            <a:ext cx="582019" cy="318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1028740" y="1021718"/>
            <a:ext cx="582019" cy="71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1028740" y="1021718"/>
            <a:ext cx="582019" cy="1103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1871804" y="1018475"/>
            <a:ext cx="531233" cy="578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7" y="2483897"/>
            <a:ext cx="4605147" cy="103308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3700059"/>
            <a:ext cx="4629436" cy="11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1733550"/>
            <a:ext cx="7010400" cy="3044540"/>
            <a:chOff x="656011" y="1657350"/>
            <a:chExt cx="6799939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026" y="2565179"/>
              <a:ext cx="946924" cy="39042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37" name="椭圆 36"/>
          <p:cNvSpPr/>
          <p:nvPr/>
        </p:nvSpPr>
        <p:spPr>
          <a:xfrm>
            <a:off x="1847869" y="959422"/>
            <a:ext cx="540266" cy="5910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714264" y="955104"/>
            <a:ext cx="540266" cy="5910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2309015" y="1463913"/>
            <a:ext cx="1636502" cy="692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2309015" y="1463913"/>
            <a:ext cx="1636502" cy="1791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2309015" y="1463913"/>
            <a:ext cx="1636502" cy="2891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4175410" y="1459595"/>
            <a:ext cx="1881804" cy="1415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8" y="754940"/>
            <a:ext cx="4394441" cy="98581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80" y="1379017"/>
            <a:ext cx="422910" cy="3390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11" y="1767710"/>
            <a:ext cx="422910" cy="3390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61" y="2267416"/>
            <a:ext cx="422910" cy="3390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6" y="1978496"/>
            <a:ext cx="422910" cy="33528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2" y="2234590"/>
            <a:ext cx="422910" cy="33528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2" y="2832967"/>
            <a:ext cx="422910" cy="33909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76" y="2806346"/>
            <a:ext cx="422910" cy="335280"/>
          </a:xfrm>
          <a:prstGeom prst="rect">
            <a:avLst/>
          </a:prstGeom>
        </p:spPr>
      </p:pic>
      <p:sp>
        <p:nvSpPr>
          <p:cNvPr id="54" name="任意多边形 53"/>
          <p:cNvSpPr/>
          <p:nvPr/>
        </p:nvSpPr>
        <p:spPr>
          <a:xfrm>
            <a:off x="1481328" y="2505456"/>
            <a:ext cx="1682496" cy="188976"/>
          </a:xfrm>
          <a:custGeom>
            <a:avLst/>
            <a:gdLst>
              <a:gd name="connsiteX0" fmla="*/ 0 w 1682496"/>
              <a:gd name="connsiteY0" fmla="*/ 0 h 188976"/>
              <a:gd name="connsiteX1" fmla="*/ 36576 w 1682496"/>
              <a:gd name="connsiteY1" fmla="*/ 6096 h 188976"/>
              <a:gd name="connsiteX2" fmla="*/ 73152 w 1682496"/>
              <a:gd name="connsiteY2" fmla="*/ 18288 h 188976"/>
              <a:gd name="connsiteX3" fmla="*/ 97536 w 1682496"/>
              <a:gd name="connsiteY3" fmla="*/ 24384 h 188976"/>
              <a:gd name="connsiteX4" fmla="*/ 134112 w 1682496"/>
              <a:gd name="connsiteY4" fmla="*/ 36576 h 188976"/>
              <a:gd name="connsiteX5" fmla="*/ 152400 w 1682496"/>
              <a:gd name="connsiteY5" fmla="*/ 42672 h 188976"/>
              <a:gd name="connsiteX6" fmla="*/ 170688 w 1682496"/>
              <a:gd name="connsiteY6" fmla="*/ 54864 h 188976"/>
              <a:gd name="connsiteX7" fmla="*/ 231648 w 1682496"/>
              <a:gd name="connsiteY7" fmla="*/ 73152 h 188976"/>
              <a:gd name="connsiteX8" fmla="*/ 249936 w 1682496"/>
              <a:gd name="connsiteY8" fmla="*/ 79248 h 188976"/>
              <a:gd name="connsiteX9" fmla="*/ 274320 w 1682496"/>
              <a:gd name="connsiteY9" fmla="*/ 85344 h 188976"/>
              <a:gd name="connsiteX10" fmla="*/ 310896 w 1682496"/>
              <a:gd name="connsiteY10" fmla="*/ 97536 h 188976"/>
              <a:gd name="connsiteX11" fmla="*/ 329184 w 1682496"/>
              <a:gd name="connsiteY11" fmla="*/ 103632 h 188976"/>
              <a:gd name="connsiteX12" fmla="*/ 408432 w 1682496"/>
              <a:gd name="connsiteY12" fmla="*/ 121920 h 188976"/>
              <a:gd name="connsiteX13" fmla="*/ 451104 w 1682496"/>
              <a:gd name="connsiteY13" fmla="*/ 128016 h 188976"/>
              <a:gd name="connsiteX14" fmla="*/ 481584 w 1682496"/>
              <a:gd name="connsiteY14" fmla="*/ 134112 h 188976"/>
              <a:gd name="connsiteX15" fmla="*/ 518160 w 1682496"/>
              <a:gd name="connsiteY15" fmla="*/ 140208 h 188976"/>
              <a:gd name="connsiteX16" fmla="*/ 548640 w 1682496"/>
              <a:gd name="connsiteY16" fmla="*/ 146304 h 188976"/>
              <a:gd name="connsiteX17" fmla="*/ 676656 w 1682496"/>
              <a:gd name="connsiteY17" fmla="*/ 158496 h 188976"/>
              <a:gd name="connsiteX18" fmla="*/ 707136 w 1682496"/>
              <a:gd name="connsiteY18" fmla="*/ 164592 h 188976"/>
              <a:gd name="connsiteX19" fmla="*/ 926592 w 1682496"/>
              <a:gd name="connsiteY19" fmla="*/ 176784 h 188976"/>
              <a:gd name="connsiteX20" fmla="*/ 1127760 w 1682496"/>
              <a:gd name="connsiteY20" fmla="*/ 188976 h 188976"/>
              <a:gd name="connsiteX21" fmla="*/ 1603248 w 1682496"/>
              <a:gd name="connsiteY21" fmla="*/ 182880 h 188976"/>
              <a:gd name="connsiteX22" fmla="*/ 1645920 w 1682496"/>
              <a:gd name="connsiteY22" fmla="*/ 176784 h 188976"/>
              <a:gd name="connsiteX23" fmla="*/ 1682496 w 1682496"/>
              <a:gd name="connsiteY23" fmla="*/ 164592 h 1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2496" h="188976">
                <a:moveTo>
                  <a:pt x="0" y="0"/>
                </a:moveTo>
                <a:cubicBezTo>
                  <a:pt x="12192" y="2032"/>
                  <a:pt x="24585" y="3098"/>
                  <a:pt x="36576" y="6096"/>
                </a:cubicBezTo>
                <a:cubicBezTo>
                  <a:pt x="49044" y="9213"/>
                  <a:pt x="60684" y="15171"/>
                  <a:pt x="73152" y="18288"/>
                </a:cubicBezTo>
                <a:cubicBezTo>
                  <a:pt x="81280" y="20320"/>
                  <a:pt x="89511" y="21977"/>
                  <a:pt x="97536" y="24384"/>
                </a:cubicBezTo>
                <a:cubicBezTo>
                  <a:pt x="109846" y="28077"/>
                  <a:pt x="121920" y="32512"/>
                  <a:pt x="134112" y="36576"/>
                </a:cubicBezTo>
                <a:cubicBezTo>
                  <a:pt x="140208" y="38608"/>
                  <a:pt x="147053" y="39108"/>
                  <a:pt x="152400" y="42672"/>
                </a:cubicBezTo>
                <a:cubicBezTo>
                  <a:pt x="158496" y="46736"/>
                  <a:pt x="163993" y="51888"/>
                  <a:pt x="170688" y="54864"/>
                </a:cubicBezTo>
                <a:cubicBezTo>
                  <a:pt x="196764" y="66453"/>
                  <a:pt x="206823" y="66059"/>
                  <a:pt x="231648" y="73152"/>
                </a:cubicBezTo>
                <a:cubicBezTo>
                  <a:pt x="237827" y="74917"/>
                  <a:pt x="243757" y="77483"/>
                  <a:pt x="249936" y="79248"/>
                </a:cubicBezTo>
                <a:cubicBezTo>
                  <a:pt x="257992" y="81550"/>
                  <a:pt x="266295" y="82937"/>
                  <a:pt x="274320" y="85344"/>
                </a:cubicBezTo>
                <a:cubicBezTo>
                  <a:pt x="286630" y="89037"/>
                  <a:pt x="298704" y="93472"/>
                  <a:pt x="310896" y="97536"/>
                </a:cubicBezTo>
                <a:cubicBezTo>
                  <a:pt x="316992" y="99568"/>
                  <a:pt x="322950" y="102074"/>
                  <a:pt x="329184" y="103632"/>
                </a:cubicBezTo>
                <a:cubicBezTo>
                  <a:pt x="357658" y="110750"/>
                  <a:pt x="380285" y="117229"/>
                  <a:pt x="408432" y="121920"/>
                </a:cubicBezTo>
                <a:cubicBezTo>
                  <a:pt x="422605" y="124282"/>
                  <a:pt x="436931" y="125654"/>
                  <a:pt x="451104" y="128016"/>
                </a:cubicBezTo>
                <a:cubicBezTo>
                  <a:pt x="461324" y="129719"/>
                  <a:pt x="471390" y="132259"/>
                  <a:pt x="481584" y="134112"/>
                </a:cubicBezTo>
                <a:cubicBezTo>
                  <a:pt x="493745" y="136323"/>
                  <a:pt x="505999" y="137997"/>
                  <a:pt x="518160" y="140208"/>
                </a:cubicBezTo>
                <a:cubicBezTo>
                  <a:pt x="528354" y="142061"/>
                  <a:pt x="538359" y="145019"/>
                  <a:pt x="548640" y="146304"/>
                </a:cubicBezTo>
                <a:cubicBezTo>
                  <a:pt x="627379" y="156146"/>
                  <a:pt x="601238" y="148440"/>
                  <a:pt x="676656" y="158496"/>
                </a:cubicBezTo>
                <a:cubicBezTo>
                  <a:pt x="686926" y="159865"/>
                  <a:pt x="696821" y="163610"/>
                  <a:pt x="707136" y="164592"/>
                </a:cubicBezTo>
                <a:cubicBezTo>
                  <a:pt x="749355" y="168613"/>
                  <a:pt x="891964" y="174824"/>
                  <a:pt x="926592" y="176784"/>
                </a:cubicBezTo>
                <a:lnTo>
                  <a:pt x="1127760" y="188976"/>
                </a:lnTo>
                <a:lnTo>
                  <a:pt x="1603248" y="182880"/>
                </a:lnTo>
                <a:cubicBezTo>
                  <a:pt x="1617612" y="182542"/>
                  <a:pt x="1631920" y="180015"/>
                  <a:pt x="1645920" y="176784"/>
                </a:cubicBezTo>
                <a:cubicBezTo>
                  <a:pt x="1658442" y="173894"/>
                  <a:pt x="1682496" y="164592"/>
                  <a:pt x="1682496" y="16459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09" y="2421883"/>
            <a:ext cx="422910" cy="33909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2" y="3042573"/>
            <a:ext cx="422910" cy="33528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86" y="3332209"/>
            <a:ext cx="422910" cy="33909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53" y="3271120"/>
            <a:ext cx="422910" cy="3390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7" y="4183926"/>
            <a:ext cx="422910" cy="339090"/>
          </a:xfrm>
          <a:prstGeom prst="rect">
            <a:avLst/>
          </a:prstGeom>
        </p:spPr>
      </p:pic>
      <p:sp>
        <p:nvSpPr>
          <p:cNvPr id="85" name="任意多边形 84"/>
          <p:cNvSpPr/>
          <p:nvPr/>
        </p:nvSpPr>
        <p:spPr>
          <a:xfrm>
            <a:off x="1390650" y="2765798"/>
            <a:ext cx="1535430" cy="259342"/>
          </a:xfrm>
          <a:custGeom>
            <a:avLst/>
            <a:gdLst>
              <a:gd name="connsiteX0" fmla="*/ 0 w 1535430"/>
              <a:gd name="connsiteY0" fmla="*/ 259342 h 259342"/>
              <a:gd name="connsiteX1" fmla="*/ 45720 w 1535430"/>
              <a:gd name="connsiteY1" fmla="*/ 247912 h 259342"/>
              <a:gd name="connsiteX2" fmla="*/ 60960 w 1535430"/>
              <a:gd name="connsiteY2" fmla="*/ 240292 h 259342"/>
              <a:gd name="connsiteX3" fmla="*/ 72390 w 1535430"/>
              <a:gd name="connsiteY3" fmla="*/ 236482 h 259342"/>
              <a:gd name="connsiteX4" fmla="*/ 110490 w 1535430"/>
              <a:gd name="connsiteY4" fmla="*/ 225052 h 259342"/>
              <a:gd name="connsiteX5" fmla="*/ 144780 w 1535430"/>
              <a:gd name="connsiteY5" fmla="*/ 209812 h 259342"/>
              <a:gd name="connsiteX6" fmla="*/ 160020 w 1535430"/>
              <a:gd name="connsiteY6" fmla="*/ 202192 h 259342"/>
              <a:gd name="connsiteX7" fmla="*/ 194310 w 1535430"/>
              <a:gd name="connsiteY7" fmla="*/ 190762 h 259342"/>
              <a:gd name="connsiteX8" fmla="*/ 217170 w 1535430"/>
              <a:gd name="connsiteY8" fmla="*/ 183142 h 259342"/>
              <a:gd name="connsiteX9" fmla="*/ 228600 w 1535430"/>
              <a:gd name="connsiteY9" fmla="*/ 179332 h 259342"/>
              <a:gd name="connsiteX10" fmla="*/ 243840 w 1535430"/>
              <a:gd name="connsiteY10" fmla="*/ 175522 h 259342"/>
              <a:gd name="connsiteX11" fmla="*/ 266700 w 1535430"/>
              <a:gd name="connsiteY11" fmla="*/ 167902 h 259342"/>
              <a:gd name="connsiteX12" fmla="*/ 278130 w 1535430"/>
              <a:gd name="connsiteY12" fmla="*/ 164092 h 259342"/>
              <a:gd name="connsiteX13" fmla="*/ 289560 w 1535430"/>
              <a:gd name="connsiteY13" fmla="*/ 156472 h 259342"/>
              <a:gd name="connsiteX14" fmla="*/ 312420 w 1535430"/>
              <a:gd name="connsiteY14" fmla="*/ 148852 h 259342"/>
              <a:gd name="connsiteX15" fmla="*/ 339090 w 1535430"/>
              <a:gd name="connsiteY15" fmla="*/ 137422 h 259342"/>
              <a:gd name="connsiteX16" fmla="*/ 350520 w 1535430"/>
              <a:gd name="connsiteY16" fmla="*/ 129802 h 259342"/>
              <a:gd name="connsiteX17" fmla="*/ 388620 w 1535430"/>
              <a:gd name="connsiteY17" fmla="*/ 118372 h 259342"/>
              <a:gd name="connsiteX18" fmla="*/ 400050 w 1535430"/>
              <a:gd name="connsiteY18" fmla="*/ 110752 h 259342"/>
              <a:gd name="connsiteX19" fmla="*/ 426720 w 1535430"/>
              <a:gd name="connsiteY19" fmla="*/ 103132 h 259342"/>
              <a:gd name="connsiteX20" fmla="*/ 438150 w 1535430"/>
              <a:gd name="connsiteY20" fmla="*/ 95512 h 259342"/>
              <a:gd name="connsiteX21" fmla="*/ 461010 w 1535430"/>
              <a:gd name="connsiteY21" fmla="*/ 87892 h 259342"/>
              <a:gd name="connsiteX22" fmla="*/ 472440 w 1535430"/>
              <a:gd name="connsiteY22" fmla="*/ 84082 h 259342"/>
              <a:gd name="connsiteX23" fmla="*/ 495300 w 1535430"/>
              <a:gd name="connsiteY23" fmla="*/ 68842 h 259342"/>
              <a:gd name="connsiteX24" fmla="*/ 506730 w 1535430"/>
              <a:gd name="connsiteY24" fmla="*/ 61222 h 259342"/>
              <a:gd name="connsiteX25" fmla="*/ 544830 w 1535430"/>
              <a:gd name="connsiteY25" fmla="*/ 49792 h 259342"/>
              <a:gd name="connsiteX26" fmla="*/ 571500 w 1535430"/>
              <a:gd name="connsiteY26" fmla="*/ 38362 h 259342"/>
              <a:gd name="connsiteX27" fmla="*/ 586740 w 1535430"/>
              <a:gd name="connsiteY27" fmla="*/ 30742 h 259342"/>
              <a:gd name="connsiteX28" fmla="*/ 621030 w 1535430"/>
              <a:gd name="connsiteY28" fmla="*/ 19312 h 259342"/>
              <a:gd name="connsiteX29" fmla="*/ 632460 w 1535430"/>
              <a:gd name="connsiteY29" fmla="*/ 15502 h 259342"/>
              <a:gd name="connsiteX30" fmla="*/ 643890 w 1535430"/>
              <a:gd name="connsiteY30" fmla="*/ 11692 h 259342"/>
              <a:gd name="connsiteX31" fmla="*/ 666750 w 1535430"/>
              <a:gd name="connsiteY31" fmla="*/ 7882 h 259342"/>
              <a:gd name="connsiteX32" fmla="*/ 739140 w 1535430"/>
              <a:gd name="connsiteY32" fmla="*/ 4072 h 259342"/>
              <a:gd name="connsiteX33" fmla="*/ 1428750 w 1535430"/>
              <a:gd name="connsiteY33" fmla="*/ 7882 h 259342"/>
              <a:gd name="connsiteX34" fmla="*/ 1478280 w 1535430"/>
              <a:gd name="connsiteY34" fmla="*/ 4072 h 259342"/>
              <a:gd name="connsiteX35" fmla="*/ 1508760 w 1535430"/>
              <a:gd name="connsiteY35" fmla="*/ 262 h 259342"/>
              <a:gd name="connsiteX36" fmla="*/ 1535430 w 1535430"/>
              <a:gd name="connsiteY36" fmla="*/ 262 h 25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35430" h="259342">
                <a:moveTo>
                  <a:pt x="0" y="259342"/>
                </a:moveTo>
                <a:cubicBezTo>
                  <a:pt x="53375" y="237992"/>
                  <a:pt x="-21843" y="266338"/>
                  <a:pt x="45720" y="247912"/>
                </a:cubicBezTo>
                <a:cubicBezTo>
                  <a:pt x="51199" y="246418"/>
                  <a:pt x="55740" y="242529"/>
                  <a:pt x="60960" y="240292"/>
                </a:cubicBezTo>
                <a:cubicBezTo>
                  <a:pt x="64651" y="238710"/>
                  <a:pt x="68528" y="237585"/>
                  <a:pt x="72390" y="236482"/>
                </a:cubicBezTo>
                <a:cubicBezTo>
                  <a:pt x="81708" y="233820"/>
                  <a:pt x="103699" y="229579"/>
                  <a:pt x="110490" y="225052"/>
                </a:cubicBezTo>
                <a:cubicBezTo>
                  <a:pt x="144112" y="202637"/>
                  <a:pt x="90372" y="237016"/>
                  <a:pt x="144780" y="209812"/>
                </a:cubicBezTo>
                <a:cubicBezTo>
                  <a:pt x="149860" y="207272"/>
                  <a:pt x="154747" y="204301"/>
                  <a:pt x="160020" y="202192"/>
                </a:cubicBezTo>
                <a:lnTo>
                  <a:pt x="194310" y="190762"/>
                </a:lnTo>
                <a:lnTo>
                  <a:pt x="217170" y="183142"/>
                </a:lnTo>
                <a:cubicBezTo>
                  <a:pt x="220980" y="181872"/>
                  <a:pt x="224704" y="180306"/>
                  <a:pt x="228600" y="179332"/>
                </a:cubicBezTo>
                <a:cubicBezTo>
                  <a:pt x="233680" y="178062"/>
                  <a:pt x="238824" y="177027"/>
                  <a:pt x="243840" y="175522"/>
                </a:cubicBezTo>
                <a:cubicBezTo>
                  <a:pt x="251533" y="173214"/>
                  <a:pt x="259080" y="170442"/>
                  <a:pt x="266700" y="167902"/>
                </a:cubicBezTo>
                <a:cubicBezTo>
                  <a:pt x="270510" y="166632"/>
                  <a:pt x="274788" y="166320"/>
                  <a:pt x="278130" y="164092"/>
                </a:cubicBezTo>
                <a:cubicBezTo>
                  <a:pt x="281940" y="161552"/>
                  <a:pt x="285376" y="158332"/>
                  <a:pt x="289560" y="156472"/>
                </a:cubicBezTo>
                <a:cubicBezTo>
                  <a:pt x="296900" y="153210"/>
                  <a:pt x="305737" y="153307"/>
                  <a:pt x="312420" y="148852"/>
                </a:cubicBezTo>
                <a:cubicBezTo>
                  <a:pt x="328207" y="138327"/>
                  <a:pt x="319408" y="142343"/>
                  <a:pt x="339090" y="137422"/>
                </a:cubicBezTo>
                <a:cubicBezTo>
                  <a:pt x="342900" y="134882"/>
                  <a:pt x="346336" y="131662"/>
                  <a:pt x="350520" y="129802"/>
                </a:cubicBezTo>
                <a:cubicBezTo>
                  <a:pt x="362446" y="124501"/>
                  <a:pt x="375954" y="121538"/>
                  <a:pt x="388620" y="118372"/>
                </a:cubicBezTo>
                <a:cubicBezTo>
                  <a:pt x="392430" y="115832"/>
                  <a:pt x="395841" y="112556"/>
                  <a:pt x="400050" y="110752"/>
                </a:cubicBezTo>
                <a:cubicBezTo>
                  <a:pt x="417140" y="103428"/>
                  <a:pt x="411892" y="110546"/>
                  <a:pt x="426720" y="103132"/>
                </a:cubicBezTo>
                <a:cubicBezTo>
                  <a:pt x="430816" y="101084"/>
                  <a:pt x="433966" y="97372"/>
                  <a:pt x="438150" y="95512"/>
                </a:cubicBezTo>
                <a:cubicBezTo>
                  <a:pt x="445490" y="92250"/>
                  <a:pt x="453390" y="90432"/>
                  <a:pt x="461010" y="87892"/>
                </a:cubicBezTo>
                <a:cubicBezTo>
                  <a:pt x="464820" y="86622"/>
                  <a:pt x="469098" y="86310"/>
                  <a:pt x="472440" y="84082"/>
                </a:cubicBezTo>
                <a:lnTo>
                  <a:pt x="495300" y="68842"/>
                </a:lnTo>
                <a:cubicBezTo>
                  <a:pt x="499110" y="66302"/>
                  <a:pt x="502288" y="62333"/>
                  <a:pt x="506730" y="61222"/>
                </a:cubicBezTo>
                <a:cubicBezTo>
                  <a:pt x="515249" y="59092"/>
                  <a:pt x="539264" y="53502"/>
                  <a:pt x="544830" y="49792"/>
                </a:cubicBezTo>
                <a:cubicBezTo>
                  <a:pt x="567993" y="34350"/>
                  <a:pt x="543382" y="48906"/>
                  <a:pt x="571500" y="38362"/>
                </a:cubicBezTo>
                <a:cubicBezTo>
                  <a:pt x="576818" y="36368"/>
                  <a:pt x="581467" y="32851"/>
                  <a:pt x="586740" y="30742"/>
                </a:cubicBezTo>
                <a:lnTo>
                  <a:pt x="621030" y="19312"/>
                </a:lnTo>
                <a:lnTo>
                  <a:pt x="632460" y="15502"/>
                </a:lnTo>
                <a:cubicBezTo>
                  <a:pt x="636270" y="14232"/>
                  <a:pt x="639929" y="12352"/>
                  <a:pt x="643890" y="11692"/>
                </a:cubicBezTo>
                <a:cubicBezTo>
                  <a:pt x="651510" y="10422"/>
                  <a:pt x="659049" y="8498"/>
                  <a:pt x="666750" y="7882"/>
                </a:cubicBezTo>
                <a:cubicBezTo>
                  <a:pt x="690836" y="5955"/>
                  <a:pt x="715010" y="5342"/>
                  <a:pt x="739140" y="4072"/>
                </a:cubicBezTo>
                <a:cubicBezTo>
                  <a:pt x="1172176" y="14898"/>
                  <a:pt x="942313" y="12698"/>
                  <a:pt x="1428750" y="7882"/>
                </a:cubicBezTo>
                <a:lnTo>
                  <a:pt x="1478280" y="4072"/>
                </a:lnTo>
                <a:cubicBezTo>
                  <a:pt x="1488473" y="3101"/>
                  <a:pt x="1498544" y="943"/>
                  <a:pt x="1508760" y="262"/>
                </a:cubicBezTo>
                <a:cubicBezTo>
                  <a:pt x="1517630" y="-329"/>
                  <a:pt x="1526540" y="262"/>
                  <a:pt x="1535430" y="26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943600" y="783030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5943600" y="1090339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5943600" y="1388252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553200" y="783029"/>
            <a:ext cx="381000" cy="3157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553200" y="109033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553200" y="139764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139509" y="791971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139509" y="1090338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139509" y="1395162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725818" y="800915"/>
            <a:ext cx="381000" cy="2979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7725818" y="1108226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725818" y="1404105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43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p:pic>
        <p:nvPicPr>
          <p:cNvPr id="3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843120"/>
            <a:ext cx="5334032" cy="31690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683530" y="2683781"/>
            <a:ext cx="428292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It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is like logistic regression except that </a:t>
            </a:r>
            <a:r>
              <a:rPr lang="en-US" altLang="zh-CN" dirty="0"/>
              <a:t>rather than using </a:t>
            </a:r>
            <a:r>
              <a:rPr lang="en-US" altLang="zh-CN" dirty="0" smtClean="0"/>
              <a:t>the original </a:t>
            </a:r>
            <a:r>
              <a:rPr lang="en-US" altLang="zh-CN" dirty="0"/>
              <a:t>features x1, x2, </a:t>
            </a:r>
            <a:r>
              <a:rPr lang="en-US" altLang="zh-CN" dirty="0" smtClean="0"/>
              <a:t>x3. It is </a:t>
            </a:r>
            <a:r>
              <a:rPr lang="en-US" altLang="zh-CN" dirty="0"/>
              <a:t>using these new features a1, a2, </a:t>
            </a:r>
            <a:r>
              <a:rPr lang="en-US" altLang="zh-CN" dirty="0" smtClean="0"/>
              <a:t>a3 which are computed by the hidden layer.</a:t>
            </a:r>
            <a:endParaRPr lang="zh-CN" altLang="en-US" dirty="0"/>
          </a:p>
        </p:txBody>
      </p:sp>
      <p:pic>
        <p:nvPicPr>
          <p:cNvPr id="38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32" y="1345833"/>
            <a:ext cx="2322957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2704480" y="895350"/>
            <a:ext cx="2945887" cy="3429000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6056271" y="895350"/>
            <a:ext cx="1295400" cy="3429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9600" y="895350"/>
            <a:ext cx="1295400" cy="3429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784" y="4414591"/>
            <a:ext cx="1567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5881265" y="4396085"/>
            <a:ext cx="1801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3418778" y="4396063"/>
            <a:ext cx="1871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1" grpId="0" animBg="1"/>
      <p:bldP spid="3" grpId="0" animBg="1"/>
      <p:bldP spid="4" grpId="0"/>
      <p:bldP spid="43" grpId="0"/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878612" y="5861"/>
            <a:ext cx="4049694" cy="2553498"/>
            <a:chOff x="3427476" y="-4969161"/>
            <a:chExt cx="5715000" cy="46482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9" t="5555" r="7778" b="7038"/>
            <a:stretch/>
          </p:blipFill>
          <p:spPr>
            <a:xfrm>
              <a:off x="3427476" y="-4816761"/>
              <a:ext cx="5715000" cy="4495800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4570476" y="-4969161"/>
              <a:ext cx="3784434" cy="4434674"/>
              <a:chOff x="2895600" y="133350"/>
              <a:chExt cx="3784434" cy="4434674"/>
            </a:xfrm>
          </p:grpSpPr>
          <p:cxnSp>
            <p:nvCxnSpPr>
              <p:cNvPr id="30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1"/>
              <p:cNvSpPr txBox="1"/>
              <p:nvPr/>
            </p:nvSpPr>
            <p:spPr>
              <a:xfrm>
                <a:off x="3952292" y="203458"/>
                <a:ext cx="381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34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3"/>
              <p:cNvSpPr txBox="1"/>
              <p:nvPr/>
            </p:nvSpPr>
            <p:spPr>
              <a:xfrm>
                <a:off x="3875089" y="2115163"/>
                <a:ext cx="771294" cy="67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85" y="3199337"/>
            <a:ext cx="1230630" cy="2552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04" y="3536370"/>
            <a:ext cx="1230630" cy="25527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4" y="3839315"/>
            <a:ext cx="1230630" cy="255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59" y="4132547"/>
            <a:ext cx="103441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3450"/>
              </p:ext>
            </p:extLst>
          </p:nvPr>
        </p:nvGraphicFramePr>
        <p:xfrm>
          <a:off x="4686300" y="2777116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35" y="2848772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64" y="2832200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96" y="2779423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75" y="3739726"/>
            <a:ext cx="2990850" cy="31908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358319"/>
            <a:ext cx="1230630" cy="255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15" y="3759627"/>
            <a:ext cx="1022985" cy="255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15" y="4189330"/>
            <a:ext cx="1022985" cy="255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4619033"/>
            <a:ext cx="1034415" cy="25527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4878612" y="5861"/>
            <a:ext cx="4049694" cy="2553498"/>
            <a:chOff x="3427476" y="-4969161"/>
            <a:chExt cx="5715000" cy="4648200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9" t="5555" r="7778" b="7038"/>
            <a:stretch/>
          </p:blipFill>
          <p:spPr>
            <a:xfrm>
              <a:off x="3427476" y="-4816761"/>
              <a:ext cx="5715000" cy="4495800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/>
          </p:nvGrpSpPr>
          <p:grpSpPr>
            <a:xfrm>
              <a:off x="4570476" y="-4969161"/>
              <a:ext cx="3784434" cy="4434674"/>
              <a:chOff x="2895600" y="133350"/>
              <a:chExt cx="3784434" cy="4434674"/>
            </a:xfrm>
          </p:grpSpPr>
          <p:cxnSp>
            <p:nvCxnSpPr>
              <p:cNvPr id="44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31"/>
              <p:cNvSpPr txBox="1"/>
              <p:nvPr/>
            </p:nvSpPr>
            <p:spPr>
              <a:xfrm>
                <a:off x="3952292" y="203458"/>
                <a:ext cx="381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48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33"/>
              <p:cNvSpPr txBox="1"/>
              <p:nvPr/>
            </p:nvSpPr>
            <p:spPr>
              <a:xfrm>
                <a:off x="3875089" y="2115163"/>
                <a:ext cx="771294" cy="67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8"/>
          <p:cNvSpPr txBox="1"/>
          <p:nvPr/>
        </p:nvSpPr>
        <p:spPr>
          <a:xfrm>
            <a:off x="1968703" y="1650653"/>
            <a:ext cx="85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 </a:t>
            </a:r>
            <a:endParaRPr lang="en-US" sz="2400" b="1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13" y="1809203"/>
            <a:ext cx="334328" cy="22574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6" y="2614771"/>
            <a:ext cx="1022985" cy="2552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81" y="3099880"/>
            <a:ext cx="1230630" cy="255270"/>
          </a:xfrm>
          <a:prstGeom prst="rect">
            <a:avLst/>
          </a:prstGeom>
        </p:spPr>
      </p:pic>
      <p:sp>
        <p:nvSpPr>
          <p:cNvPr id="33" name="TextBox 8"/>
          <p:cNvSpPr txBox="1"/>
          <p:nvPr/>
        </p:nvSpPr>
        <p:spPr>
          <a:xfrm>
            <a:off x="1404270" y="2196005"/>
            <a:ext cx="5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10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34" name="TextBox 8"/>
          <p:cNvSpPr txBox="1"/>
          <p:nvPr/>
        </p:nvSpPr>
        <p:spPr>
          <a:xfrm>
            <a:off x="1350503" y="2739302"/>
            <a:ext cx="68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-20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2" r="16667" b="4074"/>
          <a:stretch/>
        </p:blipFill>
        <p:spPr>
          <a:xfrm>
            <a:off x="2286000" y="133350"/>
            <a:ext cx="4800600" cy="4800600"/>
          </a:xfrm>
          <a:prstGeom prst="rect">
            <a:avLst/>
          </a:prstGeom>
        </p:spPr>
      </p:pic>
      <p:pic>
        <p:nvPicPr>
          <p:cNvPr id="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-41853" y="91497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pic>
        <p:nvPicPr>
          <p:cNvPr id="75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86" y="3047242"/>
            <a:ext cx="982980" cy="176784"/>
          </a:xfrm>
          <a:prstGeom prst="rect">
            <a:avLst/>
          </a:prstGeom>
        </p:spPr>
      </p:pic>
      <p:pic>
        <p:nvPicPr>
          <p:cNvPr id="77" name="Picture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93" y="3033526"/>
            <a:ext cx="2328672" cy="20421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529052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3623991" y="295096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6778065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4242394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3814818" y="2949388"/>
            <a:ext cx="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OR</a:t>
            </a:r>
            <a:endParaRPr lang="zh-CN" altLang="en-US" b="1" dirty="0"/>
          </a:p>
        </p:txBody>
      </p:sp>
      <p:pic>
        <p:nvPicPr>
          <p:cNvPr id="3074" name="Picture 2" descr="A \cdot B + \overline{A} \cdot \overline{B}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11" y="3677293"/>
            <a:ext cx="1938600" cy="3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3/35/Xnor-gate-en.svg/278px-Xnor-gate-en.sv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2" y="3524143"/>
            <a:ext cx="2647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9" grpId="0"/>
      <p:bldP spid="81" grpId="0"/>
      <p:bldP spid="8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8" grpId="0"/>
      <p:bldP spid="79" grpId="0"/>
      <p:bldP spid="80" grpId="0"/>
      <p:bldP spid="81" grpId="0" animBg="1"/>
      <p:bldP spid="85" grpId="0"/>
      <p:bldP spid="86" grpId="0"/>
      <p:bldP spid="87" grpId="0"/>
      <p:bldP spid="91" grpId="0" animBg="1"/>
      <p:bldP spid="95" grpId="0" animBg="1"/>
      <p:bldP spid="99" grpId="0"/>
      <p:bldP spid="100" grpId="0"/>
      <p:bldP spid="1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5457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70028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2" y="1388709"/>
            <a:ext cx="219456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22727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2" y="1388709"/>
            <a:ext cx="2194560" cy="255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60" y="1398986"/>
            <a:ext cx="239268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6664373" y="2581884"/>
            <a:ext cx="1047829" cy="2438401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1569606" y="2571750"/>
            <a:ext cx="1047829" cy="2438401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7776154" y="2571751"/>
            <a:ext cx="1038141" cy="2476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316522" y="2571751"/>
            <a:ext cx="1038141" cy="2438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5630239" y="2571751"/>
            <a:ext cx="994466" cy="2438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213488" y="2571751"/>
            <a:ext cx="994466" cy="2438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29716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9134" y="1623136"/>
            <a:ext cx="869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630239" y="1633174"/>
            <a:ext cx="869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7" name="矩形 66"/>
          <p:cNvSpPr/>
          <p:nvPr/>
        </p:nvSpPr>
        <p:spPr>
          <a:xfrm>
            <a:off x="3246501" y="1623135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7701450" y="1638466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1492043" y="1637600"/>
            <a:ext cx="1104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88" name="矩形 87"/>
          <p:cNvSpPr/>
          <p:nvPr/>
        </p:nvSpPr>
        <p:spPr>
          <a:xfrm>
            <a:off x="6548714" y="1633174"/>
            <a:ext cx="1104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28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51" grpId="0" animBg="1"/>
      <p:bldP spid="65" grpId="0" animBg="1"/>
      <p:bldP spid="53" grpId="0" animBg="1"/>
      <p:bldP spid="60" grpId="0" animBg="1"/>
      <p:bldP spid="58" grpId="0" animBg="1"/>
      <p:bldP spid="59" grpId="0"/>
      <p:bldP spid="61" grpId="0"/>
      <p:bldP spid="67" grpId="0"/>
      <p:bldP spid="68" grpId="0"/>
      <p:bldP spid="69" grpId="0"/>
      <p:bldP spid="8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8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1" y="819353"/>
            <a:ext cx="1564520" cy="156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19"/>
          <p:cNvSpPr txBox="1"/>
          <p:nvPr/>
        </p:nvSpPr>
        <p:spPr>
          <a:xfrm>
            <a:off x="2440648" y="1285479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is the size of            ?       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10" y="1248985"/>
            <a:ext cx="84582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88570" y="1553308"/>
            <a:ext cx="7693076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90" name="TextBox 55"/>
          <p:cNvSpPr txBox="1"/>
          <p:nvPr/>
        </p:nvSpPr>
        <p:spPr>
          <a:xfrm>
            <a:off x="820142" y="1705916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93" name="Picture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54" y="1869810"/>
            <a:ext cx="182881" cy="186690"/>
          </a:xfrm>
          <a:prstGeom prst="rect">
            <a:avLst/>
          </a:prstGeom>
        </p:spPr>
      </p:pic>
      <p:pic>
        <p:nvPicPr>
          <p:cNvPr id="101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24" y="1824086"/>
            <a:ext cx="104775" cy="219075"/>
          </a:xfrm>
          <a:prstGeom prst="rect">
            <a:avLst/>
          </a:prstGeom>
        </p:spPr>
      </p:pic>
      <p:pic>
        <p:nvPicPr>
          <p:cNvPr id="103" name="Picture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83" y="1866758"/>
            <a:ext cx="440055" cy="186690"/>
          </a:xfrm>
          <a:prstGeom prst="rect">
            <a:avLst/>
          </a:prstGeom>
        </p:spPr>
      </p:pic>
      <p:pic>
        <p:nvPicPr>
          <p:cNvPr id="104" name="Picture 2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19" y="1825995"/>
            <a:ext cx="539115" cy="220980"/>
          </a:xfrm>
          <a:prstGeom prst="rect">
            <a:avLst/>
          </a:prstGeom>
        </p:spPr>
      </p:pic>
      <p:pic>
        <p:nvPicPr>
          <p:cNvPr id="105" name="Picture 2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220" y="1760008"/>
            <a:ext cx="415290" cy="234315"/>
          </a:xfrm>
          <a:prstGeom prst="rect">
            <a:avLst/>
          </a:prstGeom>
        </p:spPr>
      </p:pic>
      <p:pic>
        <p:nvPicPr>
          <p:cNvPr id="106" name="Picture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24" y="2088119"/>
            <a:ext cx="1611630" cy="264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8818" y="809731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* 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4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4"/>
            <a:ext cx="3931539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5"/>
            <a:ext cx="3907250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6"/>
            <a:ext cx="3860292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6"/>
            <a:ext cx="3860292" cy="7756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5"/>
            <a:ext cx="3610928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39872"/>
              </p:ext>
            </p:extLst>
          </p:nvPr>
        </p:nvGraphicFramePr>
        <p:xfrm>
          <a:off x="5334000" y="2938047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3" name="Picture 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77" y="3135257"/>
            <a:ext cx="215063" cy="145214"/>
          </a:xfrm>
          <a:prstGeom prst="rect">
            <a:avLst/>
          </a:prstGeom>
        </p:spPr>
      </p:pic>
      <p:pic>
        <p:nvPicPr>
          <p:cNvPr id="4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54" y="3051668"/>
            <a:ext cx="597398" cy="246312"/>
          </a:xfrm>
          <a:prstGeom prst="rect">
            <a:avLst/>
          </a:prstGeom>
        </p:spPr>
      </p:pic>
      <p:pic>
        <p:nvPicPr>
          <p:cNvPr id="5" name="Picture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80" y="3135257"/>
            <a:ext cx="220578" cy="145214"/>
          </a:xfrm>
          <a:prstGeom prst="rect">
            <a:avLst/>
          </a:prstGeom>
        </p:spPr>
      </p:pic>
      <p:pic>
        <p:nvPicPr>
          <p:cNvPr id="6" name="Picture 7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94" y="2991213"/>
            <a:ext cx="351086" cy="323514"/>
          </a:xfrm>
          <a:prstGeom prst="rect">
            <a:avLst/>
          </a:prstGeom>
        </p:spPr>
      </p:pic>
      <p:pic>
        <p:nvPicPr>
          <p:cNvPr id="7" name="Picture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62" y="2992579"/>
            <a:ext cx="351086" cy="323514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381000" y="7429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128241" y="791318"/>
            <a:ext cx="5219019" cy="1626767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4" name="圆角矩形 1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C0504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C0504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marL="0" marR="0" lvl="0" indent="0" algn="ctr" defTabSz="2266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Implement a</a:t>
              </a:r>
              <a:r>
                <a:rPr kumimoji="0" lang="en-US" altLang="zh-CN" sz="3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simple neural network interpreting XNOR gate</a:t>
              </a:r>
              <a:endPara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20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21" name="Picture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8" idx="6"/>
            <a:endCxn id="22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7" idx="6"/>
            <a:endCxn id="22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6"/>
            <a:endCxn id="22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28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18" idx="6"/>
            <a:endCxn id="30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6"/>
            <a:endCxn id="30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6"/>
            <a:endCxn id="30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35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36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endCxn id="40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2" idx="6"/>
            <a:endCxn id="40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0" idx="6"/>
            <a:endCxn id="40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45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47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752600" y="4552950"/>
            <a:ext cx="419100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36"/>
          <p:cNvSpPr txBox="1"/>
          <p:nvPr/>
        </p:nvSpPr>
        <p:spPr>
          <a:xfrm>
            <a:off x="6196706" y="4343167"/>
            <a:ext cx="2121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More complicated</a:t>
            </a:r>
            <a:endParaRPr lang="en-US" sz="2000" b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9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6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585875"/>
            <a:ext cx="3562350" cy="24138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17578" y="2343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487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875"/>
            <a:ext cx="528638" cy="309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433850"/>
            <a:ext cx="2590802" cy="540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25764" y="3318059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36519" y="3318059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24965" y="3318059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32675" y="302641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64888" y="3026415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5124" y="302641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295400" y="3819047"/>
            <a:ext cx="7693076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55"/>
          <p:cNvSpPr txBox="1"/>
          <p:nvPr/>
        </p:nvSpPr>
        <p:spPr>
          <a:xfrm>
            <a:off x="1526972" y="397165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15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84" y="4135549"/>
            <a:ext cx="182881" cy="186690"/>
          </a:xfrm>
          <a:prstGeom prst="rect">
            <a:avLst/>
          </a:prstGeom>
        </p:spPr>
      </p:pic>
      <p:pic>
        <p:nvPicPr>
          <p:cNvPr id="16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54" y="4089825"/>
            <a:ext cx="104775" cy="219075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13" y="4132497"/>
            <a:ext cx="440055" cy="186690"/>
          </a:xfrm>
          <a:prstGeom prst="rect">
            <a:avLst/>
          </a:prstGeom>
        </p:spPr>
      </p:pic>
      <p:pic>
        <p:nvPicPr>
          <p:cNvPr id="1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49" y="4091734"/>
            <a:ext cx="539115" cy="220980"/>
          </a:xfrm>
          <a:prstGeom prst="rect">
            <a:avLst/>
          </a:prstGeom>
        </p:spPr>
      </p:pic>
      <p:pic>
        <p:nvPicPr>
          <p:cNvPr id="1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50" y="4025747"/>
            <a:ext cx="415290" cy="234315"/>
          </a:xfrm>
          <a:prstGeom prst="rect">
            <a:avLst/>
          </a:prstGeom>
        </p:spPr>
      </p:pic>
      <p:pic>
        <p:nvPicPr>
          <p:cNvPr id="2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54" y="4353858"/>
            <a:ext cx="1611630" cy="2647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92" y="1963652"/>
            <a:ext cx="528638" cy="3095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4" y="2905526"/>
            <a:ext cx="528638" cy="309563"/>
          </a:xfrm>
          <a:prstGeom prst="rect">
            <a:avLst/>
          </a:prstGeom>
        </p:spPr>
      </p:pic>
      <p:pic>
        <p:nvPicPr>
          <p:cNvPr id="23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4" y="1885397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8423" y="819150"/>
            <a:ext cx="41148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</a:t>
            </a:r>
          </a:p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  <a:endParaRPr 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410200" y="819150"/>
            <a:ext cx="27432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  <a:endParaRPr 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423" y="2876550"/>
            <a:ext cx="8744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Why </a:t>
            </a:r>
            <a:r>
              <a:rPr lang="en-US" altLang="zh-CN" sz="4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do we </a:t>
            </a:r>
            <a:r>
              <a:rPr lang="en-US" altLang="zh-CN" sz="4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need neural networks?</a:t>
            </a:r>
            <a:endParaRPr lang="zh-CN" altLang="en-US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585875"/>
            <a:ext cx="3562350" cy="24138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17578" y="2343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487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875"/>
            <a:ext cx="528638" cy="309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433850"/>
            <a:ext cx="2590802" cy="540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25764" y="3318059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36519" y="3318059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24965" y="3318059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32675" y="302641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64888" y="3026415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5124" y="302641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92" y="1963652"/>
            <a:ext cx="528638" cy="3095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4" y="2905526"/>
            <a:ext cx="528638" cy="30956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967811" y="2379098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08191" y="3315877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55"/>
          <p:cNvSpPr txBox="1"/>
          <p:nvPr/>
        </p:nvSpPr>
        <p:spPr>
          <a:xfrm>
            <a:off x="685800" y="3867150"/>
            <a:ext cx="8156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weights are trained with the algorithm addressed in Lecture 7.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7712854" y="468445"/>
            <a:ext cx="826060" cy="4538313"/>
          </a:xfrm>
          <a:prstGeom prst="roundRect">
            <a:avLst>
              <a:gd name="adj" fmla="val 79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05000" y="590550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9.709350 seconds.</a:t>
            </a:r>
          </a:p>
          <a:p>
            <a:r>
              <a:rPr lang="zh-CN" altLang="en-US" sz="1200" dirty="0"/>
              <a:t>Train Accuracy (based on training data): 96.37%</a:t>
            </a:r>
          </a:p>
          <a:p>
            <a:r>
              <a:rPr lang="zh-CN" altLang="en-US" sz="1200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469313" y="72734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0" y="173355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8.974104 seconds.</a:t>
            </a:r>
          </a:p>
          <a:p>
            <a:r>
              <a:rPr lang="zh-CN" altLang="en-US" sz="1200" dirty="0"/>
              <a:t>Train Accuracy (based on training data): 96.63%</a:t>
            </a:r>
          </a:p>
          <a:p>
            <a:r>
              <a:rPr lang="zh-CN" altLang="en-US" sz="1200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469313" y="185198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1882876" y="3028950"/>
            <a:ext cx="3120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8.843744 seconds.</a:t>
            </a:r>
          </a:p>
          <a:p>
            <a:r>
              <a:rPr lang="zh-CN" altLang="en-US" sz="1200" dirty="0"/>
              <a:t>Train Accuracy (based on training data): 96.43%</a:t>
            </a:r>
          </a:p>
          <a:p>
            <a:r>
              <a:rPr lang="zh-CN" altLang="en-US" sz="1200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469313" y="308763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1882876" y="4160274"/>
            <a:ext cx="3303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10.552962 seconds.</a:t>
            </a:r>
          </a:p>
          <a:p>
            <a:r>
              <a:rPr lang="zh-CN" altLang="en-US" sz="1200" dirty="0"/>
              <a:t>Train Accuracy (based on training data): 96.47%</a:t>
            </a:r>
          </a:p>
          <a:p>
            <a:r>
              <a:rPr lang="zh-CN" altLang="en-US" sz="1200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469313" y="426873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69313" y="1428750"/>
            <a:ext cx="80617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3875" y="2647950"/>
            <a:ext cx="8077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53875" y="3896647"/>
            <a:ext cx="8074742" cy="467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67142" y="5143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060576" y="507657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41320" y="4190493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94</a:t>
            </a:r>
            <a:r>
              <a:rPr lang="zh-CN" altLang="en-US" dirty="0"/>
              <a:t>.37%</a:t>
            </a:r>
          </a:p>
          <a:p>
            <a:r>
              <a:rPr lang="zh-CN" altLang="en-US" dirty="0" smtClean="0"/>
              <a:t>92</a:t>
            </a:r>
            <a:r>
              <a:rPr lang="zh-CN" altLang="en-US" dirty="0"/>
              <a:t>.00%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81200" y="131819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regularization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70" y="151488"/>
            <a:ext cx="723900" cy="223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50" y="143640"/>
            <a:ext cx="733425" cy="2238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05940" y="4188977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53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0" name="矩形 19"/>
          <p:cNvSpPr/>
          <p:nvPr/>
        </p:nvSpPr>
        <p:spPr>
          <a:xfrm>
            <a:off x="6365173" y="3030707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93</a:t>
            </a:r>
            <a:r>
              <a:rPr lang="zh-CN" altLang="en-US" dirty="0"/>
              <a:t>.67%</a:t>
            </a:r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1" name="矩形 20"/>
          <p:cNvSpPr/>
          <p:nvPr/>
        </p:nvSpPr>
        <p:spPr>
          <a:xfrm>
            <a:off x="5274633" y="3028950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51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2" name="矩形 21"/>
          <p:cNvSpPr/>
          <p:nvPr/>
        </p:nvSpPr>
        <p:spPr>
          <a:xfrm>
            <a:off x="5270514" y="1698919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27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3" name="矩形 22"/>
          <p:cNvSpPr/>
          <p:nvPr/>
        </p:nvSpPr>
        <p:spPr>
          <a:xfrm>
            <a:off x="6329740" y="169891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3.59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4" name="矩形 23"/>
          <p:cNvSpPr/>
          <p:nvPr/>
        </p:nvSpPr>
        <p:spPr>
          <a:xfrm>
            <a:off x="6329740" y="56872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3.39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5" name="矩形 24"/>
          <p:cNvSpPr/>
          <p:nvPr/>
        </p:nvSpPr>
        <p:spPr>
          <a:xfrm>
            <a:off x="5267003" y="56563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4.29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1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320340" y="434758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720852" y="562577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7.52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8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8" name="矩形 27"/>
          <p:cNvSpPr/>
          <p:nvPr/>
        </p:nvSpPr>
        <p:spPr>
          <a:xfrm>
            <a:off x="7691268" y="1980512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6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9" name="矩形 28"/>
          <p:cNvSpPr/>
          <p:nvPr/>
        </p:nvSpPr>
        <p:spPr>
          <a:xfrm>
            <a:off x="7691268" y="327143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6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0" name="矩形 29"/>
          <p:cNvSpPr/>
          <p:nvPr/>
        </p:nvSpPr>
        <p:spPr>
          <a:xfrm>
            <a:off x="7677422" y="443432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9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6314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3508854" y="3190294"/>
            <a:ext cx="5101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machine 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problems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would have 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lot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features than just two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zh-CN" alt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89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&#10;g\left(&#10;\begin{bmatrix}&#10;\Theta_{10}^{(2)} &amp; \Theta_{11}^{(2)}  &amp; \Theta_{12}^{(2)} &amp; \Theta_{13}^{(2)} &#10;\end{bmatrix}&#10;\times&#10;\begin{bmatrix}&#10;1  \\&#10;a_1^{(2)} \\&#10;a_2^{(2)} \\&#10;a_3^{(2)} &#10;\end{bmatrix}&#10;\right)&#10;\]&#10;\end{document}"/>
  <p:tag name="IGUANATEXSIZE" val="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\\&#10;a_3^{(2)} &#10;\end{bmatrix}&#10;=&#10;g\left(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times&#10;\begin{bmatrix}&#10;x_0 \\&#10;x_1 \\&#10;x_2 \\&#10;x_3&#10;\end{bmatrix}&#10;\right)&#10;\]&#10;\end{document}"/>
  <p:tag name="IGUANATEXSIZE" val="1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0}^{(1)} &#10;\]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0}^{(1)} &#10;\]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0}^{(1)} &#10;\]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1}^{(1)} &#10;\]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1}^{(1)} &#10;\]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1}^{(1)} &#10;\]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2}^{(1)} &#10;\]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3}^{(1)} &#10;\]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2}^{(1)} &#10;\]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3}^{(1)} &#10;\]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2}^{(1)} &#10;\]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3}^{(1)} &#10;\]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) \approx 0&#10;\]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0&#10;\]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 + 20 x_1 + 20 x_2)&#10;\]&#10;\end{document}"/>
  <p:tag name="IGUANATEXSIZE" val="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20) \approx 0&#10;\]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1&#10;\]&#10;\end{document}"/>
  <p:tag name="IGUANATEXSIZE" val="3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-20 x_1 - 20 x_2)&#10;\]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-20 x_1 - 20 x_2)&#10;\]&#10;\end{document}"/>
  <p:tag name="IGUANATEXSIZE" val="2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+20 x_1 +20 x_2)&#10;\]&#10;\end{document}"/>
  <p:tag name="IGUANATEXSIZE" val="2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4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\Theta_{10}^{(1)} &amp; \Theta_{11}^{(1)}  &amp; \Theta_{12}^{(1)} \\&#10;\Theta_{20}^{(1)} &amp; \Theta_{21}^{(1)}  &amp; \Theta_{22}^{(1)} \\&#10;\end{bmatrix}&#10;\times&#10;\begin{bmatrix}&#10;x_0 \\&#10;x_1 \\&#10;x_2 &#10;\end{bmatrix}&#10;\right)&#10;\]&#10;\end{document}"/>
  <p:tag name="IGUANATEXSIZE" val="1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\Theta_{20}^{(1)} &amp; \Theta_{21}^{(1)}  &amp; \Theta_{22}^{(1)} \\&#10;\end{bmatrix}&#10;\times&#10;\begin{bmatrix}&#10;x_0 \\&#10;x_1 \\&#10;x_2 &#10;\end{bmatrix}&#10;\right)&#10;\]&#10;\end{document}"/>
  <p:tag name="IGUANATEXSIZE" val="17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10&amp; -20&amp; -20\\&#10;\end{bmatrix}&#10;\times&#10;\begin{bmatrix}&#10;x_0 \\&#10;x_1 \\&#10;x_2 &#10;\end{bmatrix}&#10;\right)&#10;\]&#10;\end{document}"/>
  <p:tag name="IGUANATEXSIZE" val="1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10&amp; -20&amp; -20\\&#10;\end{bmatrix}&#10;\times&#10;\begin{bmatrix}&#10;x_0 \\&#10;x_1 \\&#10;x_2 &#10;\end{bmatrix}&#10;\right)&#10;\]&#10;\end{document}"/>
  <p:tag name="IGUANATEXSIZE" val="1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-10&amp; 20&amp; 20&#10;\end{bmatrix}&#10;\times&#10;\begin{bmatrix}&#10;a_0^{(2)}   \\&#10;a_1^{(2)} \\&#10;a_2^{(2)} &#10;\end{bmatrix}&#10;\right)&#10;\]&#10;\end{document}"/>
  <p:tag name="IGUANATEXSIZE" val="1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1&#10;\]&#10;\end{document}"/>
  <p:tag name="IGUANATEXSIZE" val="2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2&#10;\]&#10;\end{document}"/>
  <p:tag name="IGUANATEXSIZE" val="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1^{(2)}&#10;\]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2^{(2)}&#10;\]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3^{(2)}&#10;\]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\\&#10;a_3^{(2)} &#10;\end{bmatrix}&#10;=&#10;g\left(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times&#10;\begin{bmatrix}&#10;x_0 \\&#10;x_1 \\&#10;x_2 \\&#10;x_3&#10;\end{bmatrix}&#10;\right)&#10;\]&#10;\end{document}"/>
  <p:tag name="IGUANATEXSIZE" val="17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8598</TotalTime>
  <Words>2493</Words>
  <Application>Microsoft Office PowerPoint</Application>
  <PresentationFormat>全屏显示(16:9)</PresentationFormat>
  <Paragraphs>745</Paragraphs>
  <Slides>71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71</vt:i4>
      </vt:variant>
    </vt:vector>
  </HeadingPairs>
  <TitlesOfParts>
    <vt:vector size="86" baseType="lpstr">
      <vt:lpstr>맑은 고딕</vt:lpstr>
      <vt:lpstr>Simsun</vt:lpstr>
      <vt:lpstr>宋体</vt:lpstr>
      <vt:lpstr>Arial</vt:lpstr>
      <vt:lpstr>Calibri</vt:lpstr>
      <vt:lpstr>Chiller</vt:lpstr>
      <vt:lpstr>Comic Sans MS</vt:lpstr>
      <vt:lpstr>Courier New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Non-linear hypotheses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Neurons and the brain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representation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Examples and intuitions I</vt:lpstr>
      <vt:lpstr>PowerPoint 演示文稿</vt:lpstr>
      <vt:lpstr>PowerPoint 演示文稿</vt:lpstr>
      <vt:lpstr>PowerPoint 演示文稿</vt:lpstr>
      <vt:lpstr>Examples and intuitions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481</cp:revision>
  <dcterms:created xsi:type="dcterms:W3CDTF">2010-07-08T21:59:02Z</dcterms:created>
  <dcterms:modified xsi:type="dcterms:W3CDTF">2014-04-17T03:03:35Z</dcterms:modified>
</cp:coreProperties>
</file>